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5" r:id="rId1"/>
    <p:sldMasterId id="2147483811" r:id="rId2"/>
    <p:sldMasterId id="2147483855" r:id="rId3"/>
    <p:sldMasterId id="2147483962" r:id="rId4"/>
    <p:sldMasterId id="2147484034" r:id="rId5"/>
    <p:sldMasterId id="2147484049" r:id="rId6"/>
    <p:sldMasterId id="2147485250" r:id="rId7"/>
    <p:sldMasterId id="2147485966" r:id="rId8"/>
    <p:sldMasterId id="2147486124" r:id="rId9"/>
  </p:sldMasterIdLst>
  <p:notesMasterIdLst>
    <p:notesMasterId r:id="rId147"/>
  </p:notesMasterIdLst>
  <p:handoutMasterIdLst>
    <p:handoutMasterId r:id="rId148"/>
  </p:handoutMasterIdLst>
  <p:sldIdLst>
    <p:sldId id="412" r:id="rId10"/>
    <p:sldId id="526" r:id="rId11"/>
    <p:sldId id="593" r:id="rId12"/>
    <p:sldId id="527" r:id="rId13"/>
    <p:sldId id="592" r:id="rId14"/>
    <p:sldId id="670" r:id="rId15"/>
    <p:sldId id="528" r:id="rId16"/>
    <p:sldId id="537" r:id="rId17"/>
    <p:sldId id="600" r:id="rId18"/>
    <p:sldId id="601" r:id="rId19"/>
    <p:sldId id="602" r:id="rId20"/>
    <p:sldId id="603" r:id="rId21"/>
    <p:sldId id="604" r:id="rId22"/>
    <p:sldId id="605" r:id="rId23"/>
    <p:sldId id="606" r:id="rId24"/>
    <p:sldId id="607" r:id="rId25"/>
    <p:sldId id="608" r:id="rId26"/>
    <p:sldId id="609" r:id="rId27"/>
    <p:sldId id="610" r:id="rId28"/>
    <p:sldId id="611" r:id="rId29"/>
    <p:sldId id="612" r:id="rId30"/>
    <p:sldId id="613" r:id="rId31"/>
    <p:sldId id="614" r:id="rId32"/>
    <p:sldId id="615" r:id="rId33"/>
    <p:sldId id="616" r:id="rId34"/>
    <p:sldId id="617" r:id="rId35"/>
    <p:sldId id="618" r:id="rId36"/>
    <p:sldId id="619" r:id="rId37"/>
    <p:sldId id="671" r:id="rId38"/>
    <p:sldId id="620" r:id="rId39"/>
    <p:sldId id="621" r:id="rId40"/>
    <p:sldId id="622" r:id="rId41"/>
    <p:sldId id="672" r:id="rId42"/>
    <p:sldId id="566" r:id="rId43"/>
    <p:sldId id="594" r:id="rId44"/>
    <p:sldId id="595" r:id="rId45"/>
    <p:sldId id="596" r:id="rId46"/>
    <p:sldId id="597" r:id="rId47"/>
    <p:sldId id="673" r:id="rId48"/>
    <p:sldId id="529" r:id="rId49"/>
    <p:sldId id="530" r:id="rId50"/>
    <p:sldId id="531" r:id="rId51"/>
    <p:sldId id="532" r:id="rId52"/>
    <p:sldId id="533" r:id="rId53"/>
    <p:sldId id="534" r:id="rId54"/>
    <p:sldId id="535" r:id="rId55"/>
    <p:sldId id="536" r:id="rId56"/>
    <p:sldId id="538" r:id="rId57"/>
    <p:sldId id="539" r:id="rId58"/>
    <p:sldId id="540" r:id="rId59"/>
    <p:sldId id="541" r:id="rId60"/>
    <p:sldId id="542" r:id="rId61"/>
    <p:sldId id="543" r:id="rId62"/>
    <p:sldId id="544" r:id="rId63"/>
    <p:sldId id="545" r:id="rId64"/>
    <p:sldId id="546" r:id="rId65"/>
    <p:sldId id="549" r:id="rId66"/>
    <p:sldId id="547" r:id="rId67"/>
    <p:sldId id="548" r:id="rId68"/>
    <p:sldId id="550" r:id="rId69"/>
    <p:sldId id="551" r:id="rId70"/>
    <p:sldId id="552" r:id="rId71"/>
    <p:sldId id="553" r:id="rId72"/>
    <p:sldId id="554" r:id="rId73"/>
    <p:sldId id="555" r:id="rId74"/>
    <p:sldId id="556" r:id="rId75"/>
    <p:sldId id="557" r:id="rId76"/>
    <p:sldId id="558" r:id="rId77"/>
    <p:sldId id="559" r:id="rId78"/>
    <p:sldId id="560" r:id="rId79"/>
    <p:sldId id="561" r:id="rId80"/>
    <p:sldId id="562" r:id="rId81"/>
    <p:sldId id="563" r:id="rId82"/>
    <p:sldId id="564" r:id="rId83"/>
    <p:sldId id="623" r:id="rId84"/>
    <p:sldId id="624" r:id="rId85"/>
    <p:sldId id="625" r:id="rId86"/>
    <p:sldId id="626" r:id="rId87"/>
    <p:sldId id="627" r:id="rId88"/>
    <p:sldId id="628" r:id="rId89"/>
    <p:sldId id="629" r:id="rId90"/>
    <p:sldId id="630" r:id="rId91"/>
    <p:sldId id="631" r:id="rId92"/>
    <p:sldId id="632" r:id="rId93"/>
    <p:sldId id="634" r:id="rId94"/>
    <p:sldId id="635" r:id="rId95"/>
    <p:sldId id="639" r:id="rId96"/>
    <p:sldId id="636" r:id="rId97"/>
    <p:sldId id="633" r:id="rId98"/>
    <p:sldId id="637" r:id="rId99"/>
    <p:sldId id="638" r:id="rId100"/>
    <p:sldId id="640" r:id="rId101"/>
    <p:sldId id="674" r:id="rId102"/>
    <p:sldId id="675" r:id="rId103"/>
    <p:sldId id="676" r:id="rId104"/>
    <p:sldId id="677" r:id="rId105"/>
    <p:sldId id="678" r:id="rId106"/>
    <p:sldId id="679" r:id="rId107"/>
    <p:sldId id="680" r:id="rId108"/>
    <p:sldId id="681" r:id="rId109"/>
    <p:sldId id="682" r:id="rId110"/>
    <p:sldId id="683" r:id="rId111"/>
    <p:sldId id="684" r:id="rId112"/>
    <p:sldId id="685" r:id="rId113"/>
    <p:sldId id="687" r:id="rId114"/>
    <p:sldId id="686" r:id="rId115"/>
    <p:sldId id="688" r:id="rId116"/>
    <p:sldId id="690" r:id="rId117"/>
    <p:sldId id="691" r:id="rId118"/>
    <p:sldId id="641" r:id="rId119"/>
    <p:sldId id="668" r:id="rId120"/>
    <p:sldId id="669" r:id="rId121"/>
    <p:sldId id="643" r:id="rId122"/>
    <p:sldId id="644" r:id="rId123"/>
    <p:sldId id="645" r:id="rId124"/>
    <p:sldId id="658" r:id="rId125"/>
    <p:sldId id="655" r:id="rId126"/>
    <p:sldId id="646" r:id="rId127"/>
    <p:sldId id="654" r:id="rId128"/>
    <p:sldId id="647" r:id="rId129"/>
    <p:sldId id="648" r:id="rId130"/>
    <p:sldId id="649" r:id="rId131"/>
    <p:sldId id="650" r:id="rId132"/>
    <p:sldId id="651" r:id="rId133"/>
    <p:sldId id="652" r:id="rId134"/>
    <p:sldId id="659" r:id="rId135"/>
    <p:sldId id="660" r:id="rId136"/>
    <p:sldId id="661" r:id="rId137"/>
    <p:sldId id="662" r:id="rId138"/>
    <p:sldId id="663" r:id="rId139"/>
    <p:sldId id="664" r:id="rId140"/>
    <p:sldId id="666" r:id="rId141"/>
    <p:sldId id="657" r:id="rId142"/>
    <p:sldId id="653" r:id="rId143"/>
    <p:sldId id="598" r:id="rId144"/>
    <p:sldId id="599" r:id="rId145"/>
    <p:sldId id="665" r:id="rId146"/>
  </p:sldIdLst>
  <p:sldSz cx="9144000" cy="6858000" type="screen4x3"/>
  <p:notesSz cx="6935788" cy="9220200"/>
  <p:defaultTextStyle>
    <a:defPPr>
      <a:defRPr lang="en-US"/>
    </a:defPPr>
    <a:lvl1pPr algn="l" rtl="0" fontAlgn="base">
      <a:spcBef>
        <a:spcPct val="0"/>
      </a:spcBef>
      <a:spcAft>
        <a:spcPct val="0"/>
      </a:spcAft>
      <a:buFont typeface="Arial" panose="020B0604020202020204" pitchFamily="34" charset="0"/>
      <a:defRPr sz="1200" kern="1200" baseline="-25000">
        <a:solidFill>
          <a:schemeClr val="tx1"/>
        </a:solidFill>
        <a:latin typeface="Arial" panose="020B0604020202020204" pitchFamily="34" charset="0"/>
        <a:ea typeface="楷体_GB2312" pitchFamily="49" charset="-122"/>
        <a:cs typeface="+mn-cs"/>
      </a:defRPr>
    </a:lvl1pPr>
    <a:lvl2pPr marL="457200" algn="l" rtl="0" fontAlgn="base">
      <a:spcBef>
        <a:spcPct val="0"/>
      </a:spcBef>
      <a:spcAft>
        <a:spcPct val="0"/>
      </a:spcAft>
      <a:buFont typeface="Arial" panose="020B0604020202020204" pitchFamily="34" charset="0"/>
      <a:defRPr sz="1200" kern="1200" baseline="-25000">
        <a:solidFill>
          <a:schemeClr val="tx1"/>
        </a:solidFill>
        <a:latin typeface="Arial" panose="020B0604020202020204" pitchFamily="34" charset="0"/>
        <a:ea typeface="楷体_GB2312" pitchFamily="49" charset="-122"/>
        <a:cs typeface="+mn-cs"/>
      </a:defRPr>
    </a:lvl2pPr>
    <a:lvl3pPr marL="914400" algn="l" rtl="0" fontAlgn="base">
      <a:spcBef>
        <a:spcPct val="0"/>
      </a:spcBef>
      <a:spcAft>
        <a:spcPct val="0"/>
      </a:spcAft>
      <a:buFont typeface="Arial" panose="020B0604020202020204" pitchFamily="34" charset="0"/>
      <a:defRPr sz="1200" kern="1200" baseline="-25000">
        <a:solidFill>
          <a:schemeClr val="tx1"/>
        </a:solidFill>
        <a:latin typeface="Arial" panose="020B0604020202020204" pitchFamily="34" charset="0"/>
        <a:ea typeface="楷体_GB2312" pitchFamily="49" charset="-122"/>
        <a:cs typeface="+mn-cs"/>
      </a:defRPr>
    </a:lvl3pPr>
    <a:lvl4pPr marL="1371600" algn="l" rtl="0" fontAlgn="base">
      <a:spcBef>
        <a:spcPct val="0"/>
      </a:spcBef>
      <a:spcAft>
        <a:spcPct val="0"/>
      </a:spcAft>
      <a:buFont typeface="Arial" panose="020B0604020202020204" pitchFamily="34" charset="0"/>
      <a:defRPr sz="1200" kern="1200" baseline="-25000">
        <a:solidFill>
          <a:schemeClr val="tx1"/>
        </a:solidFill>
        <a:latin typeface="Arial" panose="020B0604020202020204" pitchFamily="34" charset="0"/>
        <a:ea typeface="楷体_GB2312" pitchFamily="49" charset="-122"/>
        <a:cs typeface="+mn-cs"/>
      </a:defRPr>
    </a:lvl4pPr>
    <a:lvl5pPr marL="1828800" algn="l" rtl="0" fontAlgn="base">
      <a:spcBef>
        <a:spcPct val="0"/>
      </a:spcBef>
      <a:spcAft>
        <a:spcPct val="0"/>
      </a:spcAft>
      <a:buFont typeface="Arial" panose="020B0604020202020204" pitchFamily="34" charset="0"/>
      <a:defRPr sz="1200" kern="1200" baseline="-25000">
        <a:solidFill>
          <a:schemeClr val="tx1"/>
        </a:solidFill>
        <a:latin typeface="Arial" panose="020B0604020202020204" pitchFamily="34" charset="0"/>
        <a:ea typeface="楷体_GB2312" pitchFamily="49" charset="-122"/>
        <a:cs typeface="+mn-cs"/>
      </a:defRPr>
    </a:lvl5pPr>
    <a:lvl6pPr marL="2286000" algn="l" defTabSz="914400" rtl="0" eaLnBrk="1" latinLnBrk="0" hangingPunct="1">
      <a:defRPr sz="1200" kern="1200" baseline="-25000">
        <a:solidFill>
          <a:schemeClr val="tx1"/>
        </a:solidFill>
        <a:latin typeface="Arial" panose="020B0604020202020204" pitchFamily="34" charset="0"/>
        <a:ea typeface="楷体_GB2312" pitchFamily="49" charset="-122"/>
        <a:cs typeface="+mn-cs"/>
      </a:defRPr>
    </a:lvl6pPr>
    <a:lvl7pPr marL="2743200" algn="l" defTabSz="914400" rtl="0" eaLnBrk="1" latinLnBrk="0" hangingPunct="1">
      <a:defRPr sz="1200" kern="1200" baseline="-25000">
        <a:solidFill>
          <a:schemeClr val="tx1"/>
        </a:solidFill>
        <a:latin typeface="Arial" panose="020B0604020202020204" pitchFamily="34" charset="0"/>
        <a:ea typeface="楷体_GB2312" pitchFamily="49" charset="-122"/>
        <a:cs typeface="+mn-cs"/>
      </a:defRPr>
    </a:lvl7pPr>
    <a:lvl8pPr marL="3200400" algn="l" defTabSz="914400" rtl="0" eaLnBrk="1" latinLnBrk="0" hangingPunct="1">
      <a:defRPr sz="1200" kern="1200" baseline="-25000">
        <a:solidFill>
          <a:schemeClr val="tx1"/>
        </a:solidFill>
        <a:latin typeface="Arial" panose="020B0604020202020204" pitchFamily="34" charset="0"/>
        <a:ea typeface="楷体_GB2312" pitchFamily="49" charset="-122"/>
        <a:cs typeface="+mn-cs"/>
      </a:defRPr>
    </a:lvl8pPr>
    <a:lvl9pPr marL="3657600" algn="l" defTabSz="914400" rtl="0" eaLnBrk="1" latinLnBrk="0" hangingPunct="1">
      <a:defRPr sz="1200" kern="1200" baseline="-25000">
        <a:solidFill>
          <a:schemeClr val="tx1"/>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998">
          <p15:clr>
            <a:srgbClr val="A4A3A4"/>
          </p15:clr>
        </p15:guide>
        <p15:guide id="2" orient="horz" pos="3247">
          <p15:clr>
            <a:srgbClr val="A4A3A4"/>
          </p15:clr>
        </p15:guide>
        <p15:guide id="3" orient="horz" pos="2486">
          <p15:clr>
            <a:srgbClr val="A4A3A4"/>
          </p15:clr>
        </p15:guide>
        <p15:guide id="4" pos="2880">
          <p15:clr>
            <a:srgbClr val="A4A3A4"/>
          </p15:clr>
        </p15:guide>
        <p15:guide id="5" pos="1176">
          <p15:clr>
            <a:srgbClr val="A4A3A4"/>
          </p15:clr>
        </p15:guide>
        <p15:guide id="6" pos="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8213"/>
    <a:srgbClr val="339966"/>
    <a:srgbClr val="CC3300"/>
    <a:srgbClr val="0066FF"/>
    <a:srgbClr val="FF9900"/>
    <a:srgbClr val="FFCC66"/>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57" autoAdjust="0"/>
    <p:restoredTop sz="89753" autoAdjust="0"/>
  </p:normalViewPr>
  <p:slideViewPr>
    <p:cSldViewPr snapToGrid="0" snapToObjects="1">
      <p:cViewPr varScale="1">
        <p:scale>
          <a:sx n="54" d="100"/>
          <a:sy n="54" d="100"/>
        </p:scale>
        <p:origin x="873" y="42"/>
      </p:cViewPr>
      <p:guideLst>
        <p:guide orient="horz" pos="998"/>
        <p:guide orient="horz" pos="3247"/>
        <p:guide orient="horz" pos="2486"/>
        <p:guide pos="2880"/>
        <p:guide pos="1176"/>
        <p:guide pos="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presProps" Target="presProps.xml"/><Relationship Id="rId5" Type="http://schemas.openxmlformats.org/officeDocument/2006/relationships/slideMaster" Target="slideMasters/slideMaster5.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viewProps" Target="viewProp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51"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42722" name="Rectangle 2">
            <a:extLst>
              <a:ext uri="{FF2B5EF4-FFF2-40B4-BE49-F238E27FC236}">
                <a16:creationId xmlns:a16="http://schemas.microsoft.com/office/drawing/2014/main" id="{59833D7D-FC60-46DF-A57B-71F2BADA1A25}"/>
              </a:ext>
            </a:extLst>
          </p:cNvPr>
          <p:cNvSpPr>
            <a:spLocks noGrp="1" noChangeArrowheads="1"/>
          </p:cNvSpPr>
          <p:nvPr>
            <p:ph type="hdr" sz="quarter"/>
          </p:nvPr>
        </p:nvSpPr>
        <p:spPr bwMode="auto">
          <a:xfrm>
            <a:off x="0" y="0"/>
            <a:ext cx="3005138" cy="461963"/>
          </a:xfrm>
          <a:prstGeom prst="rect">
            <a:avLst/>
          </a:prstGeom>
          <a:noFill/>
          <a:ln w="9525">
            <a:noFill/>
            <a:miter lim="800000"/>
          </a:ln>
          <a:effectLst/>
        </p:spPr>
        <p:txBody>
          <a:bodyPr vert="horz" wrap="square" lIns="92316" tIns="46158" rIns="92316" bIns="46158" numCol="1" anchor="t" anchorCtr="0" compatLnSpc="1"/>
          <a:lstStyle>
            <a:lvl1pPr defTabSz="922020">
              <a:buFontTx/>
              <a:buNone/>
              <a:defRPr baseline="0">
                <a:latin typeface="Arial" panose="020B0604020202020204" pitchFamily="34" charset="0"/>
                <a:ea typeface="+mn-ea"/>
                <a:cs typeface="Arial" panose="020B0604020202020204" pitchFamily="34" charset="0"/>
              </a:defRPr>
            </a:lvl1pPr>
          </a:lstStyle>
          <a:p>
            <a:pPr>
              <a:defRPr/>
            </a:pPr>
            <a:endParaRPr lang="zh-CN" altLang="en-US"/>
          </a:p>
        </p:txBody>
      </p:sp>
      <p:sp>
        <p:nvSpPr>
          <p:cNvPr id="542723" name="Rectangle 3">
            <a:extLst>
              <a:ext uri="{FF2B5EF4-FFF2-40B4-BE49-F238E27FC236}">
                <a16:creationId xmlns:a16="http://schemas.microsoft.com/office/drawing/2014/main" id="{FF7212C2-F8B3-495B-932A-A5F5250C060F}"/>
              </a:ext>
            </a:extLst>
          </p:cNvPr>
          <p:cNvSpPr>
            <a:spLocks noGrp="1" noChangeArrowheads="1"/>
          </p:cNvSpPr>
          <p:nvPr>
            <p:ph type="dt" sz="quarter" idx="1"/>
          </p:nvPr>
        </p:nvSpPr>
        <p:spPr bwMode="auto">
          <a:xfrm>
            <a:off x="3929063" y="0"/>
            <a:ext cx="3005137" cy="461963"/>
          </a:xfrm>
          <a:prstGeom prst="rect">
            <a:avLst/>
          </a:prstGeom>
          <a:noFill/>
          <a:ln w="9525">
            <a:noFill/>
            <a:miter lim="800000"/>
          </a:ln>
          <a:effectLst/>
        </p:spPr>
        <p:txBody>
          <a:bodyPr vert="horz" wrap="square" lIns="92316" tIns="46158" rIns="92316" bIns="46158" numCol="1" anchor="t" anchorCtr="0" compatLnSpc="1"/>
          <a:lstStyle>
            <a:lvl1pPr algn="r" defTabSz="922020">
              <a:buFontTx/>
              <a:buNone/>
              <a:defRPr baseline="0">
                <a:latin typeface="Arial" panose="020B0604020202020204" pitchFamily="34" charset="0"/>
                <a:ea typeface="+mn-ea"/>
                <a:cs typeface="Arial" panose="020B0604020202020204" pitchFamily="34" charset="0"/>
              </a:defRPr>
            </a:lvl1pPr>
          </a:lstStyle>
          <a:p>
            <a:pPr>
              <a:defRPr/>
            </a:pPr>
            <a:endParaRPr lang="en-US" altLang="zh-CN"/>
          </a:p>
        </p:txBody>
      </p:sp>
      <p:sp>
        <p:nvSpPr>
          <p:cNvPr id="542724" name="Rectangle 4">
            <a:extLst>
              <a:ext uri="{FF2B5EF4-FFF2-40B4-BE49-F238E27FC236}">
                <a16:creationId xmlns:a16="http://schemas.microsoft.com/office/drawing/2014/main" id="{89D64547-9D4C-4B08-A499-48468E6CAF04}"/>
              </a:ext>
            </a:extLst>
          </p:cNvPr>
          <p:cNvSpPr>
            <a:spLocks noGrp="1" noChangeArrowheads="1"/>
          </p:cNvSpPr>
          <p:nvPr>
            <p:ph type="ftr" sz="quarter" idx="2"/>
          </p:nvPr>
        </p:nvSpPr>
        <p:spPr bwMode="auto">
          <a:xfrm>
            <a:off x="0" y="8756650"/>
            <a:ext cx="3005138" cy="461963"/>
          </a:xfrm>
          <a:prstGeom prst="rect">
            <a:avLst/>
          </a:prstGeom>
          <a:noFill/>
          <a:ln w="9525">
            <a:noFill/>
            <a:miter lim="800000"/>
          </a:ln>
          <a:effectLst/>
        </p:spPr>
        <p:txBody>
          <a:bodyPr vert="horz" wrap="square" lIns="92316" tIns="46158" rIns="92316" bIns="46158" numCol="1" anchor="b" anchorCtr="0" compatLnSpc="1"/>
          <a:lstStyle>
            <a:lvl1pPr defTabSz="922020">
              <a:buFontTx/>
              <a:buNone/>
              <a:defRPr baseline="0">
                <a:latin typeface="Arial" panose="020B0604020202020204" pitchFamily="34" charset="0"/>
                <a:ea typeface="+mn-ea"/>
                <a:cs typeface="Arial" panose="020B0604020202020204" pitchFamily="34" charset="0"/>
              </a:defRPr>
            </a:lvl1pPr>
          </a:lstStyle>
          <a:p>
            <a:pPr>
              <a:defRPr/>
            </a:pPr>
            <a:endParaRPr lang="en-US" altLang="zh-CN"/>
          </a:p>
        </p:txBody>
      </p:sp>
      <p:sp>
        <p:nvSpPr>
          <p:cNvPr id="542725" name="Rectangle 5">
            <a:extLst>
              <a:ext uri="{FF2B5EF4-FFF2-40B4-BE49-F238E27FC236}">
                <a16:creationId xmlns:a16="http://schemas.microsoft.com/office/drawing/2014/main" id="{4977C159-95E2-4143-A107-81C3401405B7}"/>
              </a:ext>
            </a:extLst>
          </p:cNvPr>
          <p:cNvSpPr>
            <a:spLocks noGrp="1" noChangeArrowheads="1"/>
          </p:cNvSpPr>
          <p:nvPr>
            <p:ph type="sldNum" sz="quarter" idx="3"/>
          </p:nvPr>
        </p:nvSpPr>
        <p:spPr bwMode="auto">
          <a:xfrm>
            <a:off x="3929063" y="8756650"/>
            <a:ext cx="3005137" cy="461963"/>
          </a:xfrm>
          <a:prstGeom prst="rect">
            <a:avLst/>
          </a:prstGeom>
          <a:noFill/>
          <a:ln w="9525">
            <a:noFill/>
            <a:miter lim="800000"/>
          </a:ln>
          <a:effectLst/>
        </p:spPr>
        <p:txBody>
          <a:bodyPr vert="horz" wrap="square" lIns="92316" tIns="46158" rIns="92316" bIns="46158" numCol="1" anchor="b" anchorCtr="0" compatLnSpc="1">
            <a:prstTxWarp prst="textNoShape">
              <a:avLst/>
            </a:prstTxWarp>
          </a:bodyPr>
          <a:lstStyle>
            <a:lvl1pPr algn="r" defTabSz="922338">
              <a:defRPr sz="1000" b="1" baseline="0">
                <a:solidFill>
                  <a:srgbClr val="FFFFFF"/>
                </a:solidFill>
                <a:ea typeface="宋体" panose="02010600030101010101" pitchFamily="2" charset="-122"/>
              </a:defRPr>
            </a:lvl1pPr>
          </a:lstStyle>
          <a:p>
            <a:fld id="{51137954-3BD0-4441-8A7E-1E7AB2662B3A}"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0EB9CCA0-70B2-42A2-8223-DCF604FB5667}"/>
              </a:ext>
            </a:extLst>
          </p:cNvPr>
          <p:cNvSpPr>
            <a:spLocks noGrp="1" noChangeArrowheads="1"/>
          </p:cNvSpPr>
          <p:nvPr>
            <p:ph type="hdr" sz="quarter"/>
          </p:nvPr>
        </p:nvSpPr>
        <p:spPr bwMode="auto">
          <a:xfrm>
            <a:off x="0" y="0"/>
            <a:ext cx="3005138" cy="461963"/>
          </a:xfrm>
          <a:prstGeom prst="rect">
            <a:avLst/>
          </a:prstGeom>
          <a:noFill/>
          <a:ln w="9525">
            <a:noFill/>
            <a:miter lim="800000"/>
          </a:ln>
          <a:effectLst/>
        </p:spPr>
        <p:txBody>
          <a:bodyPr vert="horz" wrap="square" lIns="92316" tIns="46158" rIns="92316" bIns="46158" numCol="1" anchor="t" anchorCtr="0" compatLnSpc="1"/>
          <a:lstStyle>
            <a:lvl1pPr defTabSz="922020">
              <a:buFontTx/>
              <a:buNone/>
              <a:defRPr baseline="0">
                <a:latin typeface="Arial" panose="020B0604020202020204" pitchFamily="34" charset="0"/>
                <a:ea typeface="+mn-ea"/>
                <a:cs typeface="Arial" panose="020B0604020202020204" pitchFamily="34" charset="0"/>
              </a:defRPr>
            </a:lvl1pPr>
          </a:lstStyle>
          <a:p>
            <a:pPr>
              <a:defRPr/>
            </a:pPr>
            <a:endParaRPr lang="zh-CN" altLang="en-US"/>
          </a:p>
        </p:txBody>
      </p:sp>
      <p:sp>
        <p:nvSpPr>
          <p:cNvPr id="105475" name="Rectangle 3">
            <a:extLst>
              <a:ext uri="{FF2B5EF4-FFF2-40B4-BE49-F238E27FC236}">
                <a16:creationId xmlns:a16="http://schemas.microsoft.com/office/drawing/2014/main" id="{F0140123-A0B1-4C77-90C8-7483E18EADCB}"/>
              </a:ext>
            </a:extLst>
          </p:cNvPr>
          <p:cNvSpPr>
            <a:spLocks noGrp="1" noChangeArrowheads="1"/>
          </p:cNvSpPr>
          <p:nvPr>
            <p:ph type="dt" idx="1"/>
          </p:nvPr>
        </p:nvSpPr>
        <p:spPr bwMode="auto">
          <a:xfrm>
            <a:off x="3929063" y="0"/>
            <a:ext cx="3005137" cy="461963"/>
          </a:xfrm>
          <a:prstGeom prst="rect">
            <a:avLst/>
          </a:prstGeom>
          <a:noFill/>
          <a:ln w="9525">
            <a:noFill/>
            <a:miter lim="800000"/>
          </a:ln>
          <a:effectLst/>
        </p:spPr>
        <p:txBody>
          <a:bodyPr vert="horz" wrap="square" lIns="92316" tIns="46158" rIns="92316" bIns="46158" numCol="1" anchor="t" anchorCtr="0" compatLnSpc="1"/>
          <a:lstStyle>
            <a:lvl1pPr algn="r" defTabSz="922020">
              <a:buFontTx/>
              <a:buNone/>
              <a:defRPr baseline="0">
                <a:latin typeface="Arial" panose="020B0604020202020204" pitchFamily="34" charset="0"/>
                <a:ea typeface="+mn-ea"/>
                <a:cs typeface="Arial" panose="020B0604020202020204" pitchFamily="34" charset="0"/>
              </a:defRPr>
            </a:lvl1pPr>
          </a:lstStyle>
          <a:p>
            <a:pPr>
              <a:defRPr/>
            </a:pPr>
            <a:endParaRPr lang="en-US" altLang="zh-CN"/>
          </a:p>
        </p:txBody>
      </p:sp>
      <p:sp>
        <p:nvSpPr>
          <p:cNvPr id="166916" name="Rectangle 4">
            <a:extLst>
              <a:ext uri="{FF2B5EF4-FFF2-40B4-BE49-F238E27FC236}">
                <a16:creationId xmlns:a16="http://schemas.microsoft.com/office/drawing/2014/main" id="{D24EB328-6E92-45EC-89F3-3B793BE98B52}"/>
              </a:ext>
            </a:extLst>
          </p:cNvPr>
          <p:cNvSpPr>
            <a:spLocks noRot="1" noChangeArrowheads="1" noTextEdit="1"/>
          </p:cNvSpPr>
          <p:nvPr>
            <p:ph type="sldImg" idx="4294967295"/>
          </p:nvPr>
        </p:nvSpPr>
        <p:spPr bwMode="auto">
          <a:xfrm>
            <a:off x="1163638" y="690563"/>
            <a:ext cx="4610100" cy="3457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7" name="Rectangle 5">
            <a:extLst>
              <a:ext uri="{FF2B5EF4-FFF2-40B4-BE49-F238E27FC236}">
                <a16:creationId xmlns:a16="http://schemas.microsoft.com/office/drawing/2014/main" id="{7E775DC8-6463-4F5A-8E0C-E6AB26FD7651}"/>
              </a:ext>
            </a:extLst>
          </p:cNvPr>
          <p:cNvSpPr>
            <a:spLocks noGrp="1" noChangeArrowheads="1"/>
          </p:cNvSpPr>
          <p:nvPr>
            <p:ph type="body" sz="quarter" idx="3"/>
          </p:nvPr>
        </p:nvSpPr>
        <p:spPr bwMode="auto">
          <a:xfrm>
            <a:off x="693738" y="4379913"/>
            <a:ext cx="5548312" cy="4149725"/>
          </a:xfrm>
          <a:prstGeom prst="rect">
            <a:avLst/>
          </a:prstGeom>
          <a:noFill/>
          <a:ln w="9525">
            <a:noFill/>
            <a:miter lim="800000"/>
          </a:ln>
          <a:effectLst/>
        </p:spPr>
        <p:txBody>
          <a:bodyPr vert="horz" wrap="square" lIns="92316" tIns="46158" rIns="92316" bIns="46158"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05478" name="Rectangle 6">
            <a:extLst>
              <a:ext uri="{FF2B5EF4-FFF2-40B4-BE49-F238E27FC236}">
                <a16:creationId xmlns:a16="http://schemas.microsoft.com/office/drawing/2014/main" id="{ECD859D2-932B-4F9B-81C7-B454301C64C4}"/>
              </a:ext>
            </a:extLst>
          </p:cNvPr>
          <p:cNvSpPr>
            <a:spLocks noGrp="1" noChangeArrowheads="1"/>
          </p:cNvSpPr>
          <p:nvPr>
            <p:ph type="ftr" sz="quarter" idx="4"/>
          </p:nvPr>
        </p:nvSpPr>
        <p:spPr bwMode="auto">
          <a:xfrm>
            <a:off x="0" y="8756650"/>
            <a:ext cx="3005138" cy="461963"/>
          </a:xfrm>
          <a:prstGeom prst="rect">
            <a:avLst/>
          </a:prstGeom>
          <a:noFill/>
          <a:ln w="9525">
            <a:noFill/>
            <a:miter lim="800000"/>
          </a:ln>
          <a:effectLst/>
        </p:spPr>
        <p:txBody>
          <a:bodyPr vert="horz" wrap="square" lIns="92316" tIns="46158" rIns="92316" bIns="46158" numCol="1" anchor="b" anchorCtr="0" compatLnSpc="1"/>
          <a:lstStyle>
            <a:lvl1pPr defTabSz="922020">
              <a:buFontTx/>
              <a:buNone/>
              <a:defRPr baseline="0">
                <a:latin typeface="Arial" panose="020B0604020202020204" pitchFamily="34" charset="0"/>
                <a:ea typeface="+mn-ea"/>
                <a:cs typeface="Arial" panose="020B0604020202020204" pitchFamily="34" charset="0"/>
              </a:defRPr>
            </a:lvl1pPr>
          </a:lstStyle>
          <a:p>
            <a:pPr>
              <a:defRPr/>
            </a:pPr>
            <a:endParaRPr lang="en-US" altLang="zh-CN"/>
          </a:p>
        </p:txBody>
      </p:sp>
      <p:sp>
        <p:nvSpPr>
          <p:cNvPr id="105479" name="Rectangle 7">
            <a:extLst>
              <a:ext uri="{FF2B5EF4-FFF2-40B4-BE49-F238E27FC236}">
                <a16:creationId xmlns:a16="http://schemas.microsoft.com/office/drawing/2014/main" id="{245651DB-642D-4289-8DF5-E3FECAED3EAC}"/>
              </a:ext>
            </a:extLst>
          </p:cNvPr>
          <p:cNvSpPr>
            <a:spLocks noGrp="1" noChangeArrowheads="1"/>
          </p:cNvSpPr>
          <p:nvPr>
            <p:ph type="sldNum" sz="quarter" idx="5"/>
          </p:nvPr>
        </p:nvSpPr>
        <p:spPr bwMode="auto">
          <a:xfrm>
            <a:off x="3929063" y="8756650"/>
            <a:ext cx="3005137" cy="461963"/>
          </a:xfrm>
          <a:prstGeom prst="rect">
            <a:avLst/>
          </a:prstGeom>
          <a:noFill/>
          <a:ln w="9525">
            <a:noFill/>
            <a:miter lim="800000"/>
          </a:ln>
          <a:effectLst/>
        </p:spPr>
        <p:txBody>
          <a:bodyPr vert="horz" wrap="square" lIns="92316" tIns="46158" rIns="92316" bIns="46158" numCol="1" anchor="b" anchorCtr="0" compatLnSpc="1">
            <a:prstTxWarp prst="textNoShape">
              <a:avLst/>
            </a:prstTxWarp>
          </a:bodyPr>
          <a:lstStyle>
            <a:lvl1pPr algn="r" defTabSz="922338">
              <a:defRPr baseline="0">
                <a:ea typeface="宋体" panose="02010600030101010101" pitchFamily="2" charset="-122"/>
              </a:defRPr>
            </a:lvl1pPr>
          </a:lstStyle>
          <a:p>
            <a:fld id="{2C109FF7-B1D4-4BBA-82C5-515A944B6E03}"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46D66BBD-0657-44F2-99CB-B5A9B72A4011}"/>
              </a:ext>
            </a:extLst>
          </p:cNvPr>
          <p:cNvSpPr>
            <a:spLocks noRot="1" noChangeArrowheads="1" noTextEdit="1"/>
          </p:cNvSpPr>
          <p:nvPr>
            <p:ph type="sldImg" idx="4294967295"/>
          </p:nvPr>
        </p:nvSpPr>
        <p:spPr>
          <a:xfrm>
            <a:off x="985838" y="711200"/>
            <a:ext cx="4756150" cy="3567113"/>
          </a:xfrm>
          <a:ln/>
        </p:spPr>
      </p:sp>
      <p:sp>
        <p:nvSpPr>
          <p:cNvPr id="167939" name="Rectangle 4">
            <a:extLst>
              <a:ext uri="{FF2B5EF4-FFF2-40B4-BE49-F238E27FC236}">
                <a16:creationId xmlns:a16="http://schemas.microsoft.com/office/drawing/2014/main" id="{6C568C00-7414-4EA8-B645-B1A6889B4E22}"/>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a:extLst>
              <a:ext uri="{FF2B5EF4-FFF2-40B4-BE49-F238E27FC236}">
                <a16:creationId xmlns:a16="http://schemas.microsoft.com/office/drawing/2014/main" id="{895A931A-6BC4-4A98-8E21-FFC1B06ADAE2}"/>
              </a:ext>
            </a:extLst>
          </p:cNvPr>
          <p:cNvSpPr>
            <a:spLocks noChangeArrowheads="1" noTextEdit="1"/>
          </p:cNvSpPr>
          <p:nvPr>
            <p:ph type="sldImg" idx="4294967295"/>
          </p:nvPr>
        </p:nvSpPr>
        <p:spPr>
          <a:ln/>
        </p:spPr>
      </p:sp>
      <p:sp>
        <p:nvSpPr>
          <p:cNvPr id="168963" name="文本占位符 2">
            <a:extLst>
              <a:ext uri="{FF2B5EF4-FFF2-40B4-BE49-F238E27FC236}">
                <a16:creationId xmlns:a16="http://schemas.microsoft.com/office/drawing/2014/main" id="{EE471EF0-32B5-4F67-8717-6F60AF584627}"/>
              </a:ext>
            </a:extLst>
          </p:cNvPr>
          <p:cNvSpPr>
            <a:spLocks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a:extLst>
              <a:ext uri="{FF2B5EF4-FFF2-40B4-BE49-F238E27FC236}">
                <a16:creationId xmlns:a16="http://schemas.microsoft.com/office/drawing/2014/main" id="{497980C5-130D-4013-A3DC-BC1E1EE2F1FB}"/>
              </a:ext>
            </a:extLst>
          </p:cNvPr>
          <p:cNvSpPr>
            <a:spLocks noGrp="1" noRot="1" noChangeAspect="1" noChangeArrowheads="1" noTextEdit="1"/>
          </p:cNvSpPr>
          <p:nvPr>
            <p:ph type="sldImg" idx="4294967295"/>
          </p:nvPr>
        </p:nvSpPr>
        <p:spPr>
          <a:ln/>
        </p:spPr>
      </p:sp>
      <p:sp>
        <p:nvSpPr>
          <p:cNvPr id="169987" name="备注占位符 2">
            <a:extLst>
              <a:ext uri="{FF2B5EF4-FFF2-40B4-BE49-F238E27FC236}">
                <a16:creationId xmlns:a16="http://schemas.microsoft.com/office/drawing/2014/main" id="{119DA8DA-B781-4CE5-9AD4-3E6FF49823DA}"/>
              </a:ext>
            </a:extLst>
          </p:cNvPr>
          <p:cNvSpPr>
            <a:spLocks noGrp="1" noChangeArrowheads="1"/>
          </p:cNvSpPr>
          <p:nvPr>
            <p:ph type="body" idx="4294967295"/>
          </p:nvPr>
        </p:nvSpPr>
        <p:spPr/>
        <p:txBody>
          <a:bodyPr>
            <a:prstTxWarp prst="textNoShape">
              <a:avLst/>
            </a:prstTxWarp>
          </a:bodyPr>
          <a:lstStyle/>
          <a:p>
            <a:endParaRPr lang="zh-CN" altLang="en-US"/>
          </a:p>
        </p:txBody>
      </p:sp>
      <p:sp>
        <p:nvSpPr>
          <p:cNvPr id="169988" name="灯片编号占位符 3">
            <a:extLst>
              <a:ext uri="{FF2B5EF4-FFF2-40B4-BE49-F238E27FC236}">
                <a16:creationId xmlns:a16="http://schemas.microsoft.com/office/drawing/2014/main" id="{EA14DA30-3C23-41A0-9D6E-FCD9500A44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1200" baseline="-25000">
                <a:solidFill>
                  <a:schemeClr val="tx1"/>
                </a:solidFill>
                <a:latin typeface="Arial" panose="020B0604020202020204" pitchFamily="34" charset="0"/>
                <a:ea typeface="楷体_GB2312" pitchFamily="49" charset="-122"/>
              </a:defRPr>
            </a:lvl1pPr>
            <a:lvl2pPr marL="742950" indent="-285750" defTabSz="922338" eaLnBrk="0" hangingPunct="0">
              <a:defRPr sz="1200" baseline="-25000">
                <a:solidFill>
                  <a:schemeClr val="tx1"/>
                </a:solidFill>
                <a:latin typeface="Arial" panose="020B0604020202020204" pitchFamily="34" charset="0"/>
                <a:ea typeface="楷体_GB2312" pitchFamily="49" charset="-122"/>
              </a:defRPr>
            </a:lvl2pPr>
            <a:lvl3pPr marL="1143000" indent="-228600" defTabSz="922338" eaLnBrk="0" hangingPunct="0">
              <a:defRPr sz="1200" baseline="-25000">
                <a:solidFill>
                  <a:schemeClr val="tx1"/>
                </a:solidFill>
                <a:latin typeface="Arial" panose="020B0604020202020204" pitchFamily="34" charset="0"/>
                <a:ea typeface="楷体_GB2312" pitchFamily="49" charset="-122"/>
              </a:defRPr>
            </a:lvl3pPr>
            <a:lvl4pPr marL="1600200" indent="-228600" defTabSz="922338" eaLnBrk="0" hangingPunct="0">
              <a:defRPr sz="1200" baseline="-25000">
                <a:solidFill>
                  <a:schemeClr val="tx1"/>
                </a:solidFill>
                <a:latin typeface="Arial" panose="020B0604020202020204" pitchFamily="34" charset="0"/>
                <a:ea typeface="楷体_GB2312" pitchFamily="49" charset="-122"/>
              </a:defRPr>
            </a:lvl4pPr>
            <a:lvl5pPr marL="2057400" indent="-228600" defTabSz="922338" eaLnBrk="0" hangingPunct="0">
              <a:defRPr sz="1200" baseline="-25000">
                <a:solidFill>
                  <a:schemeClr val="tx1"/>
                </a:solidFill>
                <a:latin typeface="Arial" panose="020B0604020202020204" pitchFamily="34" charset="0"/>
                <a:ea typeface="楷体_GB2312" pitchFamily="49" charset="-122"/>
              </a:defRPr>
            </a:lvl5pPr>
            <a:lvl6pPr marL="2514600" indent="-228600" defTabSz="922338"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defTabSz="922338"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defTabSz="922338"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defTabSz="922338"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C3D53145-FB43-46E9-A4FE-1BC42E3276B9}" type="slidenum">
              <a:rPr lang="zh-CN" altLang="en-US" sz="1800" baseline="0">
                <a:ea typeface="宋体" panose="02010600030101010101" pitchFamily="2" charset="-122"/>
              </a:rPr>
              <a:pPr eaLnBrk="1" hangingPunct="1"/>
              <a:t>85</a:t>
            </a:fld>
            <a:endParaRPr lang="zh-CN" altLang="en-US" sz="1800" baseline="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5.xml"/><Relationship Id="rId1" Type="http://schemas.openxmlformats.org/officeDocument/2006/relationships/vmlDrawing" Target="../drawings/vmlDrawing1.vml"/><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chemeClr val="bg1"/>
        </a:solidFill>
        <a:effectLst/>
      </p:bgPr>
    </p:bg>
    <p:spTree>
      <p:nvGrpSpPr>
        <p:cNvPr id="1" name=""/>
        <p:cNvGrpSpPr/>
        <p:nvPr/>
      </p:nvGrpSpPr>
      <p:grpSpPr>
        <a:xfrm>
          <a:off x="0" y="0"/>
          <a:ext cx="0" cy="0"/>
          <a:chOff x="0" y="0"/>
          <a:chExt cx="0" cy="0"/>
        </a:xfrm>
      </p:grpSpPr>
      <p:pic>
        <p:nvPicPr>
          <p:cNvPr id="4" name="Picture 2" descr="TEXTUR~21">
            <a:extLst>
              <a:ext uri="{FF2B5EF4-FFF2-40B4-BE49-F238E27FC236}">
                <a16:creationId xmlns:a16="http://schemas.microsoft.com/office/drawing/2014/main" id="{2001505F-5091-4FEA-ABD5-44225349A8C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690688"/>
            <a:ext cx="91440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68FD97D0-16AE-453B-B304-2D3CFEC8BBFB}"/>
              </a:ext>
            </a:extLst>
          </p:cNvPr>
          <p:cNvSpPr>
            <a:spLocks noChangeArrowheads="1"/>
          </p:cNvSpPr>
          <p:nvPr userDrawn="1"/>
        </p:nvSpPr>
        <p:spPr bwMode="auto">
          <a:xfrm>
            <a:off x="0" y="0"/>
            <a:ext cx="9144000" cy="1690688"/>
          </a:xfrm>
          <a:prstGeom prst="rect">
            <a:avLst/>
          </a:prstGeom>
          <a:solidFill>
            <a:schemeClr val="accent1"/>
          </a:solidFill>
          <a:ln w="9525">
            <a:solidFill>
              <a:schemeClr val="accent1"/>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eaLnBrk="1" hangingPunct="1"/>
            <a:endParaRPr lang="zh-CN" altLang="en-US">
              <a:ea typeface="宋体" panose="02010600030101010101" pitchFamily="2" charset="-122"/>
            </a:endParaRPr>
          </a:p>
        </p:txBody>
      </p:sp>
      <p:sp>
        <p:nvSpPr>
          <p:cNvPr id="6" name="Rectangle 4">
            <a:extLst>
              <a:ext uri="{FF2B5EF4-FFF2-40B4-BE49-F238E27FC236}">
                <a16:creationId xmlns:a16="http://schemas.microsoft.com/office/drawing/2014/main" id="{9E7ADA92-4743-4707-AE59-B8A5AB5B083A}"/>
              </a:ext>
            </a:extLst>
          </p:cNvPr>
          <p:cNvSpPr>
            <a:spLocks noChangeArrowheads="1"/>
          </p:cNvSpPr>
          <p:nvPr userDrawn="1"/>
        </p:nvSpPr>
        <p:spPr bwMode="auto">
          <a:xfrm>
            <a:off x="0" y="5164138"/>
            <a:ext cx="9144000" cy="1690687"/>
          </a:xfrm>
          <a:prstGeom prst="rect">
            <a:avLst/>
          </a:prstGeom>
          <a:solidFill>
            <a:schemeClr val="accent1"/>
          </a:solidFill>
          <a:ln w="9525">
            <a:solidFill>
              <a:schemeClr val="accent1"/>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7" name="Rectangle 8">
            <a:extLst>
              <a:ext uri="{FF2B5EF4-FFF2-40B4-BE49-F238E27FC236}">
                <a16:creationId xmlns:a16="http://schemas.microsoft.com/office/drawing/2014/main" id="{EB955CE0-6AB2-4B16-829D-C89266672EE7}"/>
              </a:ext>
            </a:extLst>
          </p:cNvPr>
          <p:cNvSpPr>
            <a:spLocks noChangeArrowheads="1"/>
          </p:cNvSpPr>
          <p:nvPr userDrawn="1"/>
        </p:nvSpPr>
        <p:spPr bwMode="auto">
          <a:xfrm>
            <a:off x="5765800" y="6270625"/>
            <a:ext cx="31083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r"/>
            <a:r>
              <a:rPr lang="en-US" altLang="en-US" b="1" baseline="0">
                <a:ea typeface="新宋体" panose="02010609030101010101" pitchFamily="49" charset="-122"/>
              </a:rPr>
              <a:t>©</a:t>
            </a:r>
            <a:r>
              <a:rPr lang="en-US" altLang="en-US" b="1" baseline="0">
                <a:latin typeface="新宋体" panose="02010609030101010101" pitchFamily="49" charset="-122"/>
                <a:ea typeface="新宋体" panose="02010609030101010101" pitchFamily="49" charset="-122"/>
              </a:rPr>
              <a:t> </a:t>
            </a:r>
            <a:r>
              <a:rPr lang="zh-CN" altLang="en-US" b="1" baseline="0">
                <a:latin typeface="楷体_GB2312" pitchFamily="49" charset="-122"/>
              </a:rPr>
              <a:t>苏州大学计算机科学与技术学院</a:t>
            </a:r>
            <a:endParaRPr lang="en-US" altLang="en-US" b="1" baseline="0">
              <a:latin typeface="楷体_GB2312" pitchFamily="49" charset="-122"/>
            </a:endParaRPr>
          </a:p>
        </p:txBody>
      </p:sp>
      <p:sp>
        <p:nvSpPr>
          <p:cNvPr id="8" name="Line 9">
            <a:extLst>
              <a:ext uri="{FF2B5EF4-FFF2-40B4-BE49-F238E27FC236}">
                <a16:creationId xmlns:a16="http://schemas.microsoft.com/office/drawing/2014/main" id="{9CB0F3DC-A481-4733-97F3-F528A301C335}"/>
              </a:ext>
            </a:extLst>
          </p:cNvPr>
          <p:cNvSpPr>
            <a:spLocks noChangeShapeType="1"/>
          </p:cNvSpPr>
          <p:nvPr userDrawn="1"/>
        </p:nvSpPr>
        <p:spPr bwMode="auto">
          <a:xfrm flipV="1">
            <a:off x="1863725" y="4217988"/>
            <a:ext cx="0" cy="9413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838" name="Rectangle 6"/>
          <p:cNvSpPr>
            <a:spLocks noGrp="1" noChangeArrowheads="1"/>
          </p:cNvSpPr>
          <p:nvPr>
            <p:ph type="ctrTitle"/>
          </p:nvPr>
        </p:nvSpPr>
        <p:spPr>
          <a:xfrm>
            <a:off x="390525" y="2493963"/>
            <a:ext cx="7954963" cy="1470025"/>
          </a:xfrm>
        </p:spPr>
        <p:txBody>
          <a:bodyPr/>
          <a:lstStyle>
            <a:lvl1pPr>
              <a:defRPr>
                <a:solidFill>
                  <a:schemeClr val="bg1"/>
                </a:solidFill>
              </a:defRPr>
            </a:lvl1pPr>
          </a:lstStyle>
          <a:p>
            <a:r>
              <a:rPr lang="zh-CN" altLang="en-US" noProof="1"/>
              <a:t>单击此处编辑母版标题样式</a:t>
            </a:r>
            <a:endParaRPr lang="en-US" altLang="en-US" noProof="1"/>
          </a:p>
        </p:txBody>
      </p:sp>
      <p:sp>
        <p:nvSpPr>
          <p:cNvPr id="1016839" name="Rectangle 7"/>
          <p:cNvSpPr>
            <a:spLocks noGrp="1" noChangeArrowheads="1"/>
          </p:cNvSpPr>
          <p:nvPr>
            <p:ph type="subTitle" idx="1"/>
          </p:nvPr>
        </p:nvSpPr>
        <p:spPr bwMode="black">
          <a:xfrm>
            <a:off x="1949450" y="4106863"/>
            <a:ext cx="6400800" cy="1384300"/>
          </a:xfrm>
        </p:spPr>
        <p:txBody>
          <a:bodyPr/>
          <a:lstStyle>
            <a:lvl1pPr marL="0" indent="0">
              <a:buFont typeface="Wingdings" panose="05000000000000000000" pitchFamily="2" charset="2"/>
              <a:buNone/>
              <a:defRPr sz="3200">
                <a:solidFill>
                  <a:schemeClr val="accent2"/>
                </a:solidFill>
              </a:defRPr>
            </a:lvl1pPr>
          </a:lstStyle>
          <a:p>
            <a:r>
              <a:rPr lang="zh-CN" altLang="en-US" noProof="1"/>
              <a:t>单击此处编辑母版副标题样式</a:t>
            </a:r>
            <a:endParaRPr lang="en-US" altLang="en-US" noProof="1"/>
          </a:p>
        </p:txBody>
      </p:sp>
    </p:spTree>
    <p:extLst>
      <p:ext uri="{BB962C8B-B14F-4D97-AF65-F5344CB8AC3E}">
        <p14:creationId xmlns:p14="http://schemas.microsoft.com/office/powerpoint/2010/main" val="2827974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A38AB1D8-A589-4333-B3C6-9A52B8C460F5}"/>
              </a:ext>
            </a:extLst>
          </p:cNvPr>
          <p:cNvSpPr>
            <a:spLocks noGrp="1" noChangeArrowheads="1"/>
          </p:cNvSpPr>
          <p:nvPr>
            <p:ph type="sldNum" sz="quarter" idx="10"/>
          </p:nvPr>
        </p:nvSpPr>
        <p:spPr>
          <a:ln/>
        </p:spPr>
        <p:txBody>
          <a:bodyPr/>
          <a:lstStyle>
            <a:lvl1pPr>
              <a:defRPr/>
            </a:lvl1pPr>
          </a:lstStyle>
          <a:p>
            <a:fld id="{B101F74C-77D9-4B3A-8181-3FCCA458F60B}" type="slidenum">
              <a:rPr lang="en-US" altLang="en-US"/>
              <a:pPr/>
              <a:t>‹#›</a:t>
            </a:fld>
            <a:endParaRPr lang="en-US" altLang="en-US"/>
          </a:p>
        </p:txBody>
      </p:sp>
    </p:spTree>
    <p:extLst>
      <p:ext uri="{BB962C8B-B14F-4D97-AF65-F5344CB8AC3E}">
        <p14:creationId xmlns:p14="http://schemas.microsoft.com/office/powerpoint/2010/main" val="28267628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DD1AE99B-5C4C-4E36-A057-AE9C97BE170D}"/>
              </a:ext>
            </a:extLst>
          </p:cNvPr>
          <p:cNvSpPr>
            <a:spLocks noGrp="1" noChangeArrowheads="1"/>
          </p:cNvSpPr>
          <p:nvPr>
            <p:ph type="sldNum" sz="quarter" idx="10"/>
          </p:nvPr>
        </p:nvSpPr>
        <p:spPr>
          <a:ln/>
        </p:spPr>
        <p:txBody>
          <a:bodyPr/>
          <a:lstStyle>
            <a:lvl1pPr>
              <a:defRPr/>
            </a:lvl1pPr>
          </a:lstStyle>
          <a:p>
            <a:fld id="{A584CEAD-8C18-409C-A624-9CBDF882EA01}" type="slidenum">
              <a:rPr lang="en-US" altLang="en-US"/>
              <a:pPr/>
              <a:t>‹#›</a:t>
            </a:fld>
            <a:endParaRPr lang="en-US" altLang="en-US"/>
          </a:p>
        </p:txBody>
      </p:sp>
    </p:spTree>
    <p:extLst>
      <p:ext uri="{BB962C8B-B14F-4D97-AF65-F5344CB8AC3E}">
        <p14:creationId xmlns:p14="http://schemas.microsoft.com/office/powerpoint/2010/main" val="19403307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5B6ED5EE-A3E1-463B-BEA0-7585C383E4B0}"/>
              </a:ext>
            </a:extLst>
          </p:cNvPr>
          <p:cNvSpPr>
            <a:spLocks noGrp="1" noChangeArrowheads="1"/>
          </p:cNvSpPr>
          <p:nvPr>
            <p:ph type="sldNum" sz="quarter" idx="10"/>
          </p:nvPr>
        </p:nvSpPr>
        <p:spPr>
          <a:ln/>
        </p:spPr>
        <p:txBody>
          <a:bodyPr/>
          <a:lstStyle>
            <a:lvl1pPr>
              <a:defRPr/>
            </a:lvl1pPr>
          </a:lstStyle>
          <a:p>
            <a:fld id="{1D304C04-979A-4C1E-A0F3-78C01615A9D6}" type="slidenum">
              <a:rPr lang="en-US" altLang="en-US"/>
              <a:pPr/>
              <a:t>‹#›</a:t>
            </a:fld>
            <a:endParaRPr lang="en-US" altLang="en-US"/>
          </a:p>
        </p:txBody>
      </p:sp>
    </p:spTree>
    <p:extLst>
      <p:ext uri="{BB962C8B-B14F-4D97-AF65-F5344CB8AC3E}">
        <p14:creationId xmlns:p14="http://schemas.microsoft.com/office/powerpoint/2010/main" val="28289019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0A1B96E0-C4B4-4D24-868C-0E0629F96708}"/>
              </a:ext>
            </a:extLst>
          </p:cNvPr>
          <p:cNvSpPr>
            <a:spLocks noGrp="1" noChangeArrowheads="1"/>
          </p:cNvSpPr>
          <p:nvPr>
            <p:ph type="sldNum" sz="quarter" idx="10"/>
          </p:nvPr>
        </p:nvSpPr>
        <p:spPr>
          <a:ln/>
        </p:spPr>
        <p:txBody>
          <a:bodyPr/>
          <a:lstStyle>
            <a:lvl1pPr>
              <a:defRPr/>
            </a:lvl1pPr>
          </a:lstStyle>
          <a:p>
            <a:fld id="{60CE8AB3-91DA-4D56-9510-DA50BA13B0C6}" type="slidenum">
              <a:rPr lang="en-US" altLang="en-US"/>
              <a:pPr/>
              <a:t>‹#›</a:t>
            </a:fld>
            <a:endParaRPr lang="en-US" altLang="en-US"/>
          </a:p>
        </p:txBody>
      </p:sp>
    </p:spTree>
    <p:extLst>
      <p:ext uri="{BB962C8B-B14F-4D97-AF65-F5344CB8AC3E}">
        <p14:creationId xmlns:p14="http://schemas.microsoft.com/office/powerpoint/2010/main" val="2726921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3213" y="557213"/>
            <a:ext cx="2060575" cy="4949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557213"/>
            <a:ext cx="6032500" cy="4949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CDB2A124-7622-446C-81F9-152922D7468B}"/>
              </a:ext>
            </a:extLst>
          </p:cNvPr>
          <p:cNvSpPr>
            <a:spLocks noGrp="1" noChangeArrowheads="1"/>
          </p:cNvSpPr>
          <p:nvPr>
            <p:ph type="sldNum" sz="quarter" idx="10"/>
          </p:nvPr>
        </p:nvSpPr>
        <p:spPr>
          <a:ln/>
        </p:spPr>
        <p:txBody>
          <a:bodyPr/>
          <a:lstStyle>
            <a:lvl1pPr>
              <a:defRPr/>
            </a:lvl1pPr>
          </a:lstStyle>
          <a:p>
            <a:fld id="{2B28F9BB-7B42-4837-AA8C-7E35340EAE96}" type="slidenum">
              <a:rPr lang="en-US" altLang="en-US"/>
              <a:pPr/>
              <a:t>‹#›</a:t>
            </a:fld>
            <a:endParaRPr lang="en-US" altLang="en-US"/>
          </a:p>
        </p:txBody>
      </p:sp>
    </p:spTree>
    <p:extLst>
      <p:ext uri="{BB962C8B-B14F-4D97-AF65-F5344CB8AC3E}">
        <p14:creationId xmlns:p14="http://schemas.microsoft.com/office/powerpoint/2010/main" val="37672986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57213"/>
            <a:ext cx="8245475"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2838" y="1604963"/>
            <a:ext cx="3597275"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62513" y="1604963"/>
            <a:ext cx="3598862"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5BBD7F23-E5EF-4F9B-A691-EE0F704DE1A4}"/>
              </a:ext>
            </a:extLst>
          </p:cNvPr>
          <p:cNvSpPr>
            <a:spLocks noGrp="1" noChangeArrowheads="1"/>
          </p:cNvSpPr>
          <p:nvPr>
            <p:ph type="sldNum" sz="quarter" idx="10"/>
          </p:nvPr>
        </p:nvSpPr>
        <p:spPr>
          <a:ln/>
        </p:spPr>
        <p:txBody>
          <a:bodyPr/>
          <a:lstStyle>
            <a:lvl1pPr>
              <a:defRPr/>
            </a:lvl1pPr>
          </a:lstStyle>
          <a:p>
            <a:fld id="{4CC7D158-C450-4C3E-9C82-B736825D66D8}" type="slidenum">
              <a:rPr lang="en-US" altLang="en-US"/>
              <a:pPr/>
              <a:t>‹#›</a:t>
            </a:fld>
            <a:endParaRPr lang="en-US" altLang="en-US"/>
          </a:p>
        </p:txBody>
      </p:sp>
    </p:spTree>
    <p:extLst>
      <p:ext uri="{BB962C8B-B14F-4D97-AF65-F5344CB8AC3E}">
        <p14:creationId xmlns:p14="http://schemas.microsoft.com/office/powerpoint/2010/main" val="12097305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57213"/>
            <a:ext cx="8245475"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2838" y="1604963"/>
            <a:ext cx="3597275"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862513" y="1604963"/>
            <a:ext cx="3598862" cy="18748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862513" y="3632200"/>
            <a:ext cx="3598862" cy="18748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6">
            <a:extLst>
              <a:ext uri="{FF2B5EF4-FFF2-40B4-BE49-F238E27FC236}">
                <a16:creationId xmlns:a16="http://schemas.microsoft.com/office/drawing/2014/main" id="{67DD91DA-6388-422A-8737-D5F15B25A828}"/>
              </a:ext>
            </a:extLst>
          </p:cNvPr>
          <p:cNvSpPr>
            <a:spLocks noGrp="1" noChangeArrowheads="1"/>
          </p:cNvSpPr>
          <p:nvPr>
            <p:ph type="sldNum" sz="quarter" idx="10"/>
          </p:nvPr>
        </p:nvSpPr>
        <p:spPr>
          <a:ln/>
        </p:spPr>
        <p:txBody>
          <a:bodyPr/>
          <a:lstStyle>
            <a:lvl1pPr>
              <a:defRPr/>
            </a:lvl1pPr>
          </a:lstStyle>
          <a:p>
            <a:fld id="{2077026E-8AAD-448A-894C-77688397D291}" type="slidenum">
              <a:rPr lang="en-US" altLang="en-US"/>
              <a:pPr/>
              <a:t>‹#›</a:t>
            </a:fld>
            <a:endParaRPr lang="en-US" altLang="en-US"/>
          </a:p>
        </p:txBody>
      </p:sp>
    </p:spTree>
    <p:extLst>
      <p:ext uri="{BB962C8B-B14F-4D97-AF65-F5344CB8AC3E}">
        <p14:creationId xmlns:p14="http://schemas.microsoft.com/office/powerpoint/2010/main" val="26457244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chemeClr val="bg1"/>
        </a:solidFill>
        <a:effectLst/>
      </p:bgPr>
    </p:bg>
    <p:spTree>
      <p:nvGrpSpPr>
        <p:cNvPr id="1" name=""/>
        <p:cNvGrpSpPr/>
        <p:nvPr/>
      </p:nvGrpSpPr>
      <p:grpSpPr>
        <a:xfrm>
          <a:off x="0" y="0"/>
          <a:ext cx="0" cy="0"/>
          <a:chOff x="0" y="0"/>
          <a:chExt cx="0" cy="0"/>
        </a:xfrm>
      </p:grpSpPr>
      <p:pic>
        <p:nvPicPr>
          <p:cNvPr id="4" name="Picture 2" descr="TEXTUR~21">
            <a:extLst>
              <a:ext uri="{FF2B5EF4-FFF2-40B4-BE49-F238E27FC236}">
                <a16:creationId xmlns:a16="http://schemas.microsoft.com/office/drawing/2014/main" id="{0A3AC4AC-051F-4C73-AB96-5B5071B9247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690688"/>
            <a:ext cx="91440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04070B18-D0C6-4B91-B152-91D2367C416D}"/>
              </a:ext>
            </a:extLst>
          </p:cNvPr>
          <p:cNvSpPr>
            <a:spLocks noChangeArrowheads="1"/>
          </p:cNvSpPr>
          <p:nvPr userDrawn="1"/>
        </p:nvSpPr>
        <p:spPr bwMode="auto">
          <a:xfrm>
            <a:off x="0" y="0"/>
            <a:ext cx="9144000" cy="1690688"/>
          </a:xfrm>
          <a:prstGeom prst="rect">
            <a:avLst/>
          </a:prstGeom>
          <a:solidFill>
            <a:schemeClr val="accent1"/>
          </a:solidFill>
          <a:ln w="9525">
            <a:solidFill>
              <a:schemeClr val="accent1"/>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eaLnBrk="1" hangingPunct="1"/>
            <a:endParaRPr lang="zh-CN" altLang="en-US">
              <a:solidFill>
                <a:srgbClr val="FFFFFF"/>
              </a:solidFill>
              <a:ea typeface="宋体" panose="02010600030101010101" pitchFamily="2" charset="-122"/>
            </a:endParaRPr>
          </a:p>
        </p:txBody>
      </p:sp>
      <p:sp>
        <p:nvSpPr>
          <p:cNvPr id="6" name="Rectangle 4">
            <a:extLst>
              <a:ext uri="{FF2B5EF4-FFF2-40B4-BE49-F238E27FC236}">
                <a16:creationId xmlns:a16="http://schemas.microsoft.com/office/drawing/2014/main" id="{AFF1ED8B-760C-4D0F-A594-230D0F794428}"/>
              </a:ext>
            </a:extLst>
          </p:cNvPr>
          <p:cNvSpPr>
            <a:spLocks noChangeArrowheads="1"/>
          </p:cNvSpPr>
          <p:nvPr userDrawn="1"/>
        </p:nvSpPr>
        <p:spPr bwMode="auto">
          <a:xfrm>
            <a:off x="0" y="5164138"/>
            <a:ext cx="9144000" cy="1690687"/>
          </a:xfrm>
          <a:prstGeom prst="rect">
            <a:avLst/>
          </a:prstGeom>
          <a:solidFill>
            <a:schemeClr val="accent1"/>
          </a:solidFill>
          <a:ln w="9525">
            <a:solidFill>
              <a:schemeClr val="accent1"/>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a:solidFill>
                <a:srgbClr val="FFFFFF"/>
              </a:solidFill>
            </a:endParaRPr>
          </a:p>
        </p:txBody>
      </p:sp>
      <p:sp>
        <p:nvSpPr>
          <p:cNvPr id="7" name="Rectangle 8">
            <a:extLst>
              <a:ext uri="{FF2B5EF4-FFF2-40B4-BE49-F238E27FC236}">
                <a16:creationId xmlns:a16="http://schemas.microsoft.com/office/drawing/2014/main" id="{120D157E-51D0-427B-81D1-C5D55281A465}"/>
              </a:ext>
            </a:extLst>
          </p:cNvPr>
          <p:cNvSpPr>
            <a:spLocks noChangeArrowheads="1"/>
          </p:cNvSpPr>
          <p:nvPr userDrawn="1"/>
        </p:nvSpPr>
        <p:spPr bwMode="auto">
          <a:xfrm>
            <a:off x="5765800" y="6270625"/>
            <a:ext cx="31083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r"/>
            <a:r>
              <a:rPr lang="en-US" altLang="en-US" baseline="0">
                <a:solidFill>
                  <a:srgbClr val="FFFFFF"/>
                </a:solidFill>
                <a:ea typeface="新宋体" panose="02010609030101010101" pitchFamily="49" charset="-122"/>
              </a:rPr>
              <a:t>©</a:t>
            </a:r>
            <a:r>
              <a:rPr lang="en-US" altLang="en-US" baseline="0">
                <a:solidFill>
                  <a:srgbClr val="FFFFFF"/>
                </a:solidFill>
                <a:latin typeface="新宋体" panose="02010609030101010101" pitchFamily="49" charset="-122"/>
                <a:ea typeface="新宋体" panose="02010609030101010101" pitchFamily="49" charset="-122"/>
              </a:rPr>
              <a:t> </a:t>
            </a:r>
            <a:r>
              <a:rPr lang="en-US" altLang="zh-CN" baseline="0">
                <a:solidFill>
                  <a:srgbClr val="FFFFFF"/>
                </a:solidFill>
                <a:latin typeface="楷体_GB2312" pitchFamily="49" charset="-122"/>
              </a:rPr>
              <a:t>2007</a:t>
            </a:r>
            <a:r>
              <a:rPr lang="en-US" altLang="en-US" baseline="0">
                <a:solidFill>
                  <a:srgbClr val="FFFFFF"/>
                </a:solidFill>
                <a:latin typeface="楷体_GB2312" pitchFamily="49" charset="-122"/>
              </a:rPr>
              <a:t> </a:t>
            </a:r>
            <a:r>
              <a:rPr lang="zh-CN" altLang="en-US" baseline="0">
                <a:solidFill>
                  <a:srgbClr val="FFFFFF"/>
                </a:solidFill>
                <a:latin typeface="楷体_GB2312" pitchFamily="49" charset="-122"/>
              </a:rPr>
              <a:t>苏州大学计算机科学与技术学院</a:t>
            </a:r>
            <a:endParaRPr lang="en-US" altLang="en-US" baseline="0">
              <a:solidFill>
                <a:srgbClr val="FFFFFF"/>
              </a:solidFill>
              <a:latin typeface="楷体_GB2312" pitchFamily="49" charset="-122"/>
            </a:endParaRPr>
          </a:p>
        </p:txBody>
      </p:sp>
      <p:sp>
        <p:nvSpPr>
          <p:cNvPr id="8" name="Line 9">
            <a:extLst>
              <a:ext uri="{FF2B5EF4-FFF2-40B4-BE49-F238E27FC236}">
                <a16:creationId xmlns:a16="http://schemas.microsoft.com/office/drawing/2014/main" id="{FF1F078C-8D95-4E88-AD7C-68A6F698C18B}"/>
              </a:ext>
            </a:extLst>
          </p:cNvPr>
          <p:cNvSpPr>
            <a:spLocks noChangeShapeType="1"/>
          </p:cNvSpPr>
          <p:nvPr userDrawn="1"/>
        </p:nvSpPr>
        <p:spPr bwMode="auto">
          <a:xfrm flipV="1">
            <a:off x="1863725" y="4217988"/>
            <a:ext cx="0" cy="9413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838" name="Rectangle 6"/>
          <p:cNvSpPr>
            <a:spLocks noGrp="1" noChangeArrowheads="1"/>
          </p:cNvSpPr>
          <p:nvPr>
            <p:ph type="ctrTitle"/>
          </p:nvPr>
        </p:nvSpPr>
        <p:spPr>
          <a:xfrm>
            <a:off x="390525" y="2493963"/>
            <a:ext cx="7954963" cy="1470025"/>
          </a:xfrm>
        </p:spPr>
        <p:txBody>
          <a:bodyPr/>
          <a:lstStyle>
            <a:lvl1pPr>
              <a:defRPr>
                <a:solidFill>
                  <a:schemeClr val="bg1"/>
                </a:solidFill>
              </a:defRPr>
            </a:lvl1pPr>
          </a:lstStyle>
          <a:p>
            <a:pPr lvl="0"/>
            <a:r>
              <a:rPr lang="zh-CN" altLang="en-US" noProof="0"/>
              <a:t>单击此处编辑母版标题样式</a:t>
            </a:r>
            <a:endParaRPr lang="en-US" altLang="en-US" noProof="0"/>
          </a:p>
        </p:txBody>
      </p:sp>
      <p:sp>
        <p:nvSpPr>
          <p:cNvPr id="1016839" name="Rectangle 7"/>
          <p:cNvSpPr>
            <a:spLocks noGrp="1" noChangeArrowheads="1"/>
          </p:cNvSpPr>
          <p:nvPr>
            <p:ph type="subTitle" idx="1"/>
          </p:nvPr>
        </p:nvSpPr>
        <p:spPr bwMode="black">
          <a:xfrm>
            <a:off x="1949450" y="4106863"/>
            <a:ext cx="6400800" cy="1384300"/>
          </a:xfrm>
        </p:spPr>
        <p:txBody>
          <a:bodyPr/>
          <a:lstStyle>
            <a:lvl1pPr marL="0" indent="0">
              <a:buFont typeface="Wingdings" panose="05000000000000000000" pitchFamily="2" charset="2"/>
              <a:buNone/>
              <a:defRPr sz="3200">
                <a:solidFill>
                  <a:schemeClr val="accent2"/>
                </a:solidFill>
              </a:defRPr>
            </a:lvl1pPr>
          </a:lstStyle>
          <a:p>
            <a:pPr lvl="0"/>
            <a:r>
              <a:rPr lang="zh-CN" altLang="en-US" noProof="0"/>
              <a:t>单击此处编辑母版副标题样式</a:t>
            </a:r>
            <a:endParaRPr lang="en-US" altLang="en-US" noProof="0"/>
          </a:p>
        </p:txBody>
      </p:sp>
    </p:spTree>
    <p:extLst>
      <p:ext uri="{BB962C8B-B14F-4D97-AF65-F5344CB8AC3E}">
        <p14:creationId xmlns:p14="http://schemas.microsoft.com/office/powerpoint/2010/main" val="2521370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61C13252-2124-4A55-84D5-EDCD7665C920}"/>
              </a:ext>
            </a:extLst>
          </p:cNvPr>
          <p:cNvSpPr>
            <a:spLocks noGrp="1" noChangeArrowheads="1"/>
          </p:cNvSpPr>
          <p:nvPr>
            <p:ph type="sldNum" sz="quarter" idx="10"/>
          </p:nvPr>
        </p:nvSpPr>
        <p:spPr>
          <a:ln/>
        </p:spPr>
        <p:txBody>
          <a:bodyPr/>
          <a:lstStyle>
            <a:lvl1pPr>
              <a:defRPr/>
            </a:lvl1pPr>
          </a:lstStyle>
          <a:p>
            <a:fld id="{7852E1AC-C963-4120-A51D-78011091E1D9}" type="slidenum">
              <a:rPr lang="en-US" altLang="en-US"/>
              <a:pPr/>
              <a:t>‹#›</a:t>
            </a:fld>
            <a:endParaRPr lang="en-US" altLang="en-US"/>
          </a:p>
        </p:txBody>
      </p:sp>
    </p:spTree>
    <p:extLst>
      <p:ext uri="{BB962C8B-B14F-4D97-AF65-F5344CB8AC3E}">
        <p14:creationId xmlns:p14="http://schemas.microsoft.com/office/powerpoint/2010/main" val="12211933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7AD6DB42-B9FB-42A1-81C2-D5CB169F0AC0}"/>
              </a:ext>
            </a:extLst>
          </p:cNvPr>
          <p:cNvSpPr>
            <a:spLocks noGrp="1" noChangeArrowheads="1"/>
          </p:cNvSpPr>
          <p:nvPr>
            <p:ph type="sldNum" sz="quarter" idx="10"/>
          </p:nvPr>
        </p:nvSpPr>
        <p:spPr>
          <a:ln/>
        </p:spPr>
        <p:txBody>
          <a:bodyPr/>
          <a:lstStyle>
            <a:lvl1pPr>
              <a:defRPr/>
            </a:lvl1pPr>
          </a:lstStyle>
          <a:p>
            <a:fld id="{8F458FFC-7B66-4F7F-A091-245CEB1AB9CA}" type="slidenum">
              <a:rPr lang="en-US" altLang="en-US"/>
              <a:pPr/>
              <a:t>‹#›</a:t>
            </a:fld>
            <a:endParaRPr lang="en-US" altLang="en-US"/>
          </a:p>
        </p:txBody>
      </p:sp>
    </p:spTree>
    <p:extLst>
      <p:ext uri="{BB962C8B-B14F-4D97-AF65-F5344CB8AC3E}">
        <p14:creationId xmlns:p14="http://schemas.microsoft.com/office/powerpoint/2010/main" val="297363742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12838" y="1604963"/>
            <a:ext cx="3597275"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62513" y="1604963"/>
            <a:ext cx="3598862"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07FF79B7-077E-4B5A-A54A-170A2B61B25F}"/>
              </a:ext>
            </a:extLst>
          </p:cNvPr>
          <p:cNvSpPr>
            <a:spLocks noGrp="1" noChangeArrowheads="1"/>
          </p:cNvSpPr>
          <p:nvPr>
            <p:ph type="sldNum" sz="quarter" idx="10"/>
          </p:nvPr>
        </p:nvSpPr>
        <p:spPr>
          <a:ln/>
        </p:spPr>
        <p:txBody>
          <a:bodyPr/>
          <a:lstStyle>
            <a:lvl1pPr>
              <a:defRPr/>
            </a:lvl1pPr>
          </a:lstStyle>
          <a:p>
            <a:fld id="{ABB1A2EB-021C-4897-B844-8096C0BF80C8}" type="slidenum">
              <a:rPr lang="en-US" altLang="en-US"/>
              <a:pPr/>
              <a:t>‹#›</a:t>
            </a:fld>
            <a:endParaRPr lang="en-US" altLang="en-US"/>
          </a:p>
        </p:txBody>
      </p:sp>
    </p:spTree>
    <p:extLst>
      <p:ext uri="{BB962C8B-B14F-4D97-AF65-F5344CB8AC3E}">
        <p14:creationId xmlns:p14="http://schemas.microsoft.com/office/powerpoint/2010/main" val="227792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3213" y="557213"/>
            <a:ext cx="2060575" cy="4949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557213"/>
            <a:ext cx="6032500" cy="4949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D49C4D29-59CB-472D-99B6-77FE44150F0D}"/>
              </a:ext>
            </a:extLst>
          </p:cNvPr>
          <p:cNvSpPr>
            <a:spLocks noGrp="1" noChangeArrowheads="1"/>
          </p:cNvSpPr>
          <p:nvPr>
            <p:ph type="sldNum" sz="quarter" idx="10"/>
          </p:nvPr>
        </p:nvSpPr>
        <p:spPr>
          <a:ln/>
        </p:spPr>
        <p:txBody>
          <a:bodyPr/>
          <a:lstStyle>
            <a:lvl1pPr>
              <a:defRPr/>
            </a:lvl1pPr>
          </a:lstStyle>
          <a:p>
            <a:fld id="{C1FB6E05-9299-4F09-B613-EBEE9D79FEFD}" type="slidenum">
              <a:rPr lang="en-US" altLang="en-US"/>
              <a:pPr/>
              <a:t>‹#›</a:t>
            </a:fld>
            <a:endParaRPr lang="en-US" altLang="en-US"/>
          </a:p>
        </p:txBody>
      </p:sp>
    </p:spTree>
    <p:extLst>
      <p:ext uri="{BB962C8B-B14F-4D97-AF65-F5344CB8AC3E}">
        <p14:creationId xmlns:p14="http://schemas.microsoft.com/office/powerpoint/2010/main" val="33848516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208B99A3-B19A-4627-A48E-DFF59A721B11}"/>
              </a:ext>
            </a:extLst>
          </p:cNvPr>
          <p:cNvSpPr>
            <a:spLocks noGrp="1" noChangeArrowheads="1"/>
          </p:cNvSpPr>
          <p:nvPr>
            <p:ph type="sldNum" sz="quarter" idx="10"/>
          </p:nvPr>
        </p:nvSpPr>
        <p:spPr>
          <a:ln/>
        </p:spPr>
        <p:txBody>
          <a:bodyPr/>
          <a:lstStyle>
            <a:lvl1pPr>
              <a:defRPr/>
            </a:lvl1pPr>
          </a:lstStyle>
          <a:p>
            <a:fld id="{2C668129-E787-4861-AC84-CF3CBB16E457}" type="slidenum">
              <a:rPr lang="en-US" altLang="en-US"/>
              <a:pPr/>
              <a:t>‹#›</a:t>
            </a:fld>
            <a:endParaRPr lang="en-US" altLang="en-US"/>
          </a:p>
        </p:txBody>
      </p:sp>
    </p:spTree>
    <p:extLst>
      <p:ext uri="{BB962C8B-B14F-4D97-AF65-F5344CB8AC3E}">
        <p14:creationId xmlns:p14="http://schemas.microsoft.com/office/powerpoint/2010/main" val="37919482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56CCF2A9-C8AB-42BC-9D36-26195A3CEF2A}"/>
              </a:ext>
            </a:extLst>
          </p:cNvPr>
          <p:cNvSpPr>
            <a:spLocks noGrp="1" noChangeArrowheads="1"/>
          </p:cNvSpPr>
          <p:nvPr>
            <p:ph type="sldNum" sz="quarter" idx="10"/>
          </p:nvPr>
        </p:nvSpPr>
        <p:spPr>
          <a:ln/>
        </p:spPr>
        <p:txBody>
          <a:bodyPr/>
          <a:lstStyle>
            <a:lvl1pPr>
              <a:defRPr/>
            </a:lvl1pPr>
          </a:lstStyle>
          <a:p>
            <a:fld id="{BAD0AB04-7C0C-4D74-930B-473C1A0A4E76}" type="slidenum">
              <a:rPr lang="en-US" altLang="en-US"/>
              <a:pPr/>
              <a:t>‹#›</a:t>
            </a:fld>
            <a:endParaRPr lang="en-US" altLang="en-US"/>
          </a:p>
        </p:txBody>
      </p:sp>
    </p:spTree>
    <p:extLst>
      <p:ext uri="{BB962C8B-B14F-4D97-AF65-F5344CB8AC3E}">
        <p14:creationId xmlns:p14="http://schemas.microsoft.com/office/powerpoint/2010/main" val="38895909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B1DDA00-284E-4304-ABCF-5C0D19154064}"/>
              </a:ext>
            </a:extLst>
          </p:cNvPr>
          <p:cNvSpPr>
            <a:spLocks noGrp="1" noChangeArrowheads="1"/>
          </p:cNvSpPr>
          <p:nvPr>
            <p:ph type="sldNum" sz="quarter" idx="10"/>
          </p:nvPr>
        </p:nvSpPr>
        <p:spPr>
          <a:ln/>
        </p:spPr>
        <p:txBody>
          <a:bodyPr/>
          <a:lstStyle>
            <a:lvl1pPr>
              <a:defRPr/>
            </a:lvl1pPr>
          </a:lstStyle>
          <a:p>
            <a:fld id="{024BF64B-62A6-49DC-AB18-4234111397AC}" type="slidenum">
              <a:rPr lang="en-US" altLang="en-US"/>
              <a:pPr/>
              <a:t>‹#›</a:t>
            </a:fld>
            <a:endParaRPr lang="en-US" altLang="en-US"/>
          </a:p>
        </p:txBody>
      </p:sp>
    </p:spTree>
    <p:extLst>
      <p:ext uri="{BB962C8B-B14F-4D97-AF65-F5344CB8AC3E}">
        <p14:creationId xmlns:p14="http://schemas.microsoft.com/office/powerpoint/2010/main" val="26236029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F77F440D-DB2F-4704-8865-1BABD4CDEC09}"/>
              </a:ext>
            </a:extLst>
          </p:cNvPr>
          <p:cNvSpPr>
            <a:spLocks noGrp="1" noChangeArrowheads="1"/>
          </p:cNvSpPr>
          <p:nvPr>
            <p:ph type="sldNum" sz="quarter" idx="10"/>
          </p:nvPr>
        </p:nvSpPr>
        <p:spPr>
          <a:ln/>
        </p:spPr>
        <p:txBody>
          <a:bodyPr/>
          <a:lstStyle>
            <a:lvl1pPr>
              <a:defRPr/>
            </a:lvl1pPr>
          </a:lstStyle>
          <a:p>
            <a:fld id="{0AECDD33-9619-4EDC-BD60-3750CD09C980}" type="slidenum">
              <a:rPr lang="en-US" altLang="en-US"/>
              <a:pPr/>
              <a:t>‹#›</a:t>
            </a:fld>
            <a:endParaRPr lang="en-US" altLang="en-US"/>
          </a:p>
        </p:txBody>
      </p:sp>
    </p:spTree>
    <p:extLst>
      <p:ext uri="{BB962C8B-B14F-4D97-AF65-F5344CB8AC3E}">
        <p14:creationId xmlns:p14="http://schemas.microsoft.com/office/powerpoint/2010/main" val="15468886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7A3C609B-A1D2-48A5-ABAF-FD6DF271BE8C}"/>
              </a:ext>
            </a:extLst>
          </p:cNvPr>
          <p:cNvSpPr>
            <a:spLocks noGrp="1" noChangeArrowheads="1"/>
          </p:cNvSpPr>
          <p:nvPr>
            <p:ph type="sldNum" sz="quarter" idx="10"/>
          </p:nvPr>
        </p:nvSpPr>
        <p:spPr>
          <a:ln/>
        </p:spPr>
        <p:txBody>
          <a:bodyPr/>
          <a:lstStyle>
            <a:lvl1pPr>
              <a:defRPr/>
            </a:lvl1pPr>
          </a:lstStyle>
          <a:p>
            <a:fld id="{AD44C4C3-FAFC-47ED-A9A9-866A21C66596}" type="slidenum">
              <a:rPr lang="en-US" altLang="en-US"/>
              <a:pPr/>
              <a:t>‹#›</a:t>
            </a:fld>
            <a:endParaRPr lang="en-US" altLang="en-US"/>
          </a:p>
        </p:txBody>
      </p:sp>
    </p:spTree>
    <p:extLst>
      <p:ext uri="{BB962C8B-B14F-4D97-AF65-F5344CB8AC3E}">
        <p14:creationId xmlns:p14="http://schemas.microsoft.com/office/powerpoint/2010/main" val="12305665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E97D293F-46D3-4F4D-B632-C0D91D788CBD}"/>
              </a:ext>
            </a:extLst>
          </p:cNvPr>
          <p:cNvSpPr>
            <a:spLocks noGrp="1" noChangeArrowheads="1"/>
          </p:cNvSpPr>
          <p:nvPr>
            <p:ph type="sldNum" sz="quarter" idx="10"/>
          </p:nvPr>
        </p:nvSpPr>
        <p:spPr>
          <a:ln/>
        </p:spPr>
        <p:txBody>
          <a:bodyPr/>
          <a:lstStyle>
            <a:lvl1pPr>
              <a:defRPr/>
            </a:lvl1pPr>
          </a:lstStyle>
          <a:p>
            <a:fld id="{D0B601EF-33C6-4919-9EC3-09195D1D365D}" type="slidenum">
              <a:rPr lang="en-US" altLang="en-US"/>
              <a:pPr/>
              <a:t>‹#›</a:t>
            </a:fld>
            <a:endParaRPr lang="en-US" altLang="en-US"/>
          </a:p>
        </p:txBody>
      </p:sp>
    </p:spTree>
    <p:extLst>
      <p:ext uri="{BB962C8B-B14F-4D97-AF65-F5344CB8AC3E}">
        <p14:creationId xmlns:p14="http://schemas.microsoft.com/office/powerpoint/2010/main" val="12898661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3213" y="557213"/>
            <a:ext cx="2060575" cy="4949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557213"/>
            <a:ext cx="6032500" cy="4949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C25D3CA9-C7CB-4719-87A0-56F03A0E0723}"/>
              </a:ext>
            </a:extLst>
          </p:cNvPr>
          <p:cNvSpPr>
            <a:spLocks noGrp="1" noChangeArrowheads="1"/>
          </p:cNvSpPr>
          <p:nvPr>
            <p:ph type="sldNum" sz="quarter" idx="10"/>
          </p:nvPr>
        </p:nvSpPr>
        <p:spPr>
          <a:ln/>
        </p:spPr>
        <p:txBody>
          <a:bodyPr/>
          <a:lstStyle>
            <a:lvl1pPr>
              <a:defRPr/>
            </a:lvl1pPr>
          </a:lstStyle>
          <a:p>
            <a:fld id="{8FDD55DE-017A-4D20-BA03-63079988B3BE}" type="slidenum">
              <a:rPr lang="en-US" altLang="en-US"/>
              <a:pPr/>
              <a:t>‹#›</a:t>
            </a:fld>
            <a:endParaRPr lang="en-US" altLang="en-US"/>
          </a:p>
        </p:txBody>
      </p:sp>
    </p:spTree>
    <p:extLst>
      <p:ext uri="{BB962C8B-B14F-4D97-AF65-F5344CB8AC3E}">
        <p14:creationId xmlns:p14="http://schemas.microsoft.com/office/powerpoint/2010/main" val="27115741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57213"/>
            <a:ext cx="8245475"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2838" y="1604963"/>
            <a:ext cx="3597275"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62513" y="1604963"/>
            <a:ext cx="3598862"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7AA302C8-EC18-4430-87AC-49043EEDCBF4}"/>
              </a:ext>
            </a:extLst>
          </p:cNvPr>
          <p:cNvSpPr>
            <a:spLocks noGrp="1" noChangeArrowheads="1"/>
          </p:cNvSpPr>
          <p:nvPr>
            <p:ph type="sldNum" sz="quarter" idx="10"/>
          </p:nvPr>
        </p:nvSpPr>
        <p:spPr>
          <a:ln/>
        </p:spPr>
        <p:txBody>
          <a:bodyPr/>
          <a:lstStyle>
            <a:lvl1pPr>
              <a:defRPr/>
            </a:lvl1pPr>
          </a:lstStyle>
          <a:p>
            <a:fld id="{2B4996E8-C088-48D4-9EFE-5AB45B6ED628}" type="slidenum">
              <a:rPr lang="en-US" altLang="en-US"/>
              <a:pPr/>
              <a:t>‹#›</a:t>
            </a:fld>
            <a:endParaRPr lang="en-US" altLang="en-US"/>
          </a:p>
        </p:txBody>
      </p:sp>
    </p:spTree>
    <p:extLst>
      <p:ext uri="{BB962C8B-B14F-4D97-AF65-F5344CB8AC3E}">
        <p14:creationId xmlns:p14="http://schemas.microsoft.com/office/powerpoint/2010/main" val="32967774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57213"/>
            <a:ext cx="8245475"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2838" y="1604963"/>
            <a:ext cx="3597275"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862513" y="1604963"/>
            <a:ext cx="3598862" cy="18748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862513" y="3632200"/>
            <a:ext cx="3598862" cy="18748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6">
            <a:extLst>
              <a:ext uri="{FF2B5EF4-FFF2-40B4-BE49-F238E27FC236}">
                <a16:creationId xmlns:a16="http://schemas.microsoft.com/office/drawing/2014/main" id="{0BC8654E-F2D9-4892-A831-F4BD97E8F71D}"/>
              </a:ext>
            </a:extLst>
          </p:cNvPr>
          <p:cNvSpPr>
            <a:spLocks noGrp="1" noChangeArrowheads="1"/>
          </p:cNvSpPr>
          <p:nvPr>
            <p:ph type="sldNum" sz="quarter" idx="10"/>
          </p:nvPr>
        </p:nvSpPr>
        <p:spPr>
          <a:ln/>
        </p:spPr>
        <p:txBody>
          <a:bodyPr/>
          <a:lstStyle>
            <a:lvl1pPr>
              <a:defRPr/>
            </a:lvl1pPr>
          </a:lstStyle>
          <a:p>
            <a:fld id="{903F874A-EE0F-46E1-ABD0-6C4A7FF6B504}" type="slidenum">
              <a:rPr lang="en-US" altLang="en-US"/>
              <a:pPr/>
              <a:t>‹#›</a:t>
            </a:fld>
            <a:endParaRPr lang="en-US" altLang="en-US"/>
          </a:p>
        </p:txBody>
      </p:sp>
    </p:spTree>
    <p:extLst>
      <p:ext uri="{BB962C8B-B14F-4D97-AF65-F5344CB8AC3E}">
        <p14:creationId xmlns:p14="http://schemas.microsoft.com/office/powerpoint/2010/main" val="883640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57213"/>
            <a:ext cx="8245475"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2838" y="1604963"/>
            <a:ext cx="3597275"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62513" y="1604963"/>
            <a:ext cx="3598862"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19657924-49D2-4965-880E-FDE6BF98B9B8}"/>
              </a:ext>
            </a:extLst>
          </p:cNvPr>
          <p:cNvSpPr>
            <a:spLocks noGrp="1" noChangeArrowheads="1"/>
          </p:cNvSpPr>
          <p:nvPr>
            <p:ph type="sldNum" sz="quarter" idx="10"/>
          </p:nvPr>
        </p:nvSpPr>
        <p:spPr>
          <a:ln/>
        </p:spPr>
        <p:txBody>
          <a:bodyPr/>
          <a:lstStyle>
            <a:lvl1pPr>
              <a:defRPr/>
            </a:lvl1pPr>
          </a:lstStyle>
          <a:p>
            <a:fld id="{C0D3FDD3-E07B-4734-BF29-AAD2D15845E4}" type="slidenum">
              <a:rPr lang="en-US" altLang="en-US"/>
              <a:pPr/>
              <a:t>‹#›</a:t>
            </a:fld>
            <a:endParaRPr lang="en-US" altLang="en-US"/>
          </a:p>
        </p:txBody>
      </p:sp>
    </p:spTree>
    <p:extLst>
      <p:ext uri="{BB962C8B-B14F-4D97-AF65-F5344CB8AC3E}">
        <p14:creationId xmlns:p14="http://schemas.microsoft.com/office/powerpoint/2010/main" val="4018470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03817FB2-BC7B-4C89-A21F-9658FA5EA30F}"/>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5" name="Text Box 5">
            <a:extLst>
              <a:ext uri="{FF2B5EF4-FFF2-40B4-BE49-F238E27FC236}">
                <a16:creationId xmlns:a16="http://schemas.microsoft.com/office/drawing/2014/main" id="{E145A46F-1F97-41E0-B891-B5EACB244169}"/>
              </a:ext>
            </a:extLst>
          </p:cNvPr>
          <p:cNvSpPr txBox="1">
            <a:spLocks noChangeArrowheads="1"/>
          </p:cNvSpPr>
          <p:nvPr/>
        </p:nvSpPr>
        <p:spPr bwMode="auto">
          <a:xfrm>
            <a:off x="7732713" y="5965825"/>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6" name="Rectangle 6">
            <a:extLst>
              <a:ext uri="{FF2B5EF4-FFF2-40B4-BE49-F238E27FC236}">
                <a16:creationId xmlns:a16="http://schemas.microsoft.com/office/drawing/2014/main" id="{8405941C-6A5C-48B1-A6AD-C92EAC4D7C26}"/>
              </a:ext>
            </a:extLst>
          </p:cNvPr>
          <p:cNvSpPr>
            <a:spLocks noChangeArrowheads="1"/>
          </p:cNvSpPr>
          <p:nvPr userDrawn="1"/>
        </p:nvSpPr>
        <p:spPr bwMode="auto">
          <a:xfrm>
            <a:off x="36513" y="22225"/>
            <a:ext cx="9144000" cy="1690688"/>
          </a:xfrm>
          <a:prstGeom prst="rect">
            <a:avLst/>
          </a:prstGeom>
          <a:solidFill>
            <a:srgbClr val="7889FB"/>
          </a:solidFill>
          <a:ln w="9525">
            <a:solidFill>
              <a:srgbClr val="008000"/>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sp>
        <p:nvSpPr>
          <p:cNvPr id="7" name="Rectangle 7">
            <a:extLst>
              <a:ext uri="{FF2B5EF4-FFF2-40B4-BE49-F238E27FC236}">
                <a16:creationId xmlns:a16="http://schemas.microsoft.com/office/drawing/2014/main" id="{3A464249-A437-4DF0-BC03-EBCF667F7C92}"/>
              </a:ext>
            </a:extLst>
          </p:cNvPr>
          <p:cNvSpPr>
            <a:spLocks noChangeArrowheads="1"/>
          </p:cNvSpPr>
          <p:nvPr userDrawn="1"/>
        </p:nvSpPr>
        <p:spPr bwMode="auto">
          <a:xfrm>
            <a:off x="36513" y="5224463"/>
            <a:ext cx="9144000" cy="16605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pic>
        <p:nvPicPr>
          <p:cNvPr id="8" name="Picture 8">
            <a:extLst>
              <a:ext uri="{FF2B5EF4-FFF2-40B4-BE49-F238E27FC236}">
                <a16:creationId xmlns:a16="http://schemas.microsoft.com/office/drawing/2014/main" id="{80E1A236-32F6-4A11-BBD8-787D4499D0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6502400"/>
            <a:ext cx="91424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9">
            <a:extLst>
              <a:ext uri="{FF2B5EF4-FFF2-40B4-BE49-F238E27FC236}">
                <a16:creationId xmlns:a16="http://schemas.microsoft.com/office/drawing/2014/main" id="{F368672E-41A1-4BBB-8C24-257639948917}"/>
              </a:ext>
            </a:extLst>
          </p:cNvPr>
          <p:cNvSpPr>
            <a:spLocks noChangeArrowheads="1"/>
          </p:cNvSpPr>
          <p:nvPr userDrawn="1"/>
        </p:nvSpPr>
        <p:spPr bwMode="auto">
          <a:xfrm>
            <a:off x="2035175" y="1287463"/>
            <a:ext cx="41036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lstStyle>
            <a:lvl1pPr marL="342900" indent="-342900"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lnSpc>
                <a:spcPct val="98000"/>
              </a:lnSpc>
              <a:spcBef>
                <a:spcPct val="20000"/>
              </a:spcBef>
            </a:pPr>
            <a:r>
              <a:rPr lang="en-US" altLang="zh-CN" sz="1700" baseline="0">
                <a:solidFill>
                  <a:srgbClr val="FFFFFF"/>
                </a:solidFill>
                <a:ea typeface="宋体" panose="02010600030101010101" pitchFamily="2" charset="-122"/>
              </a:rPr>
              <a:t>Shanghai Jiao Tong University</a:t>
            </a:r>
          </a:p>
        </p:txBody>
      </p:sp>
      <p:sp>
        <p:nvSpPr>
          <p:cNvPr id="10" name="Line 10">
            <a:extLst>
              <a:ext uri="{FF2B5EF4-FFF2-40B4-BE49-F238E27FC236}">
                <a16:creationId xmlns:a16="http://schemas.microsoft.com/office/drawing/2014/main" id="{B045ACD4-03C6-4225-B237-0D32E9F6FF6B}"/>
              </a:ext>
            </a:extLst>
          </p:cNvPr>
          <p:cNvSpPr>
            <a:spLocks noChangeShapeType="1"/>
          </p:cNvSpPr>
          <p:nvPr userDrawn="1"/>
        </p:nvSpPr>
        <p:spPr bwMode="auto">
          <a:xfrm flipV="1">
            <a:off x="1890713" y="1362075"/>
            <a:ext cx="0" cy="331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11">
            <a:extLst>
              <a:ext uri="{FF2B5EF4-FFF2-40B4-BE49-F238E27FC236}">
                <a16:creationId xmlns:a16="http://schemas.microsoft.com/office/drawing/2014/main" id="{76B97F81-02C6-40C9-AC8B-72C485DE3DF2}"/>
              </a:ext>
            </a:extLst>
          </p:cNvPr>
          <p:cNvSpPr txBox="1">
            <a:spLocks noChangeArrowheads="1"/>
          </p:cNvSpPr>
          <p:nvPr/>
        </p:nvSpPr>
        <p:spPr bwMode="auto">
          <a:xfrm>
            <a:off x="6489700" y="4797425"/>
            <a:ext cx="265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buFontTx/>
              <a:buNone/>
              <a:defRPr/>
            </a:pPr>
            <a:r>
              <a:rPr lang="zh-CN" altLang="en-US" sz="1600" baseline="0">
                <a:solidFill>
                  <a:srgbClr val="FFFFFF"/>
                </a:solidFill>
                <a:latin typeface="宋体" panose="02010600030101010101" pitchFamily="2" charset="-122"/>
                <a:ea typeface="宋体" panose="02010600030101010101" pitchFamily="2" charset="-122"/>
              </a:rPr>
              <a:t>上海交通大学软件工程中心</a:t>
            </a:r>
          </a:p>
        </p:txBody>
      </p:sp>
      <p:pic>
        <p:nvPicPr>
          <p:cNvPr id="12" name="Picture 12" descr="sjtu02">
            <a:extLst>
              <a:ext uri="{FF2B5EF4-FFF2-40B4-BE49-F238E27FC236}">
                <a16:creationId xmlns:a16="http://schemas.microsoft.com/office/drawing/2014/main" id="{1F22DD75-7F69-4202-B08F-5B457157F4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12088" y="33338"/>
            <a:ext cx="13684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4338" name="Rectangle 2"/>
          <p:cNvSpPr>
            <a:spLocks noGrp="1" noChangeArrowheads="1"/>
          </p:cNvSpPr>
          <p:nvPr>
            <p:ph type="ctrTitle"/>
          </p:nvPr>
        </p:nvSpPr>
        <p:spPr>
          <a:xfrm>
            <a:off x="685800" y="2130425"/>
            <a:ext cx="7772400" cy="1470025"/>
          </a:xfrm>
        </p:spPr>
        <p:txBody>
          <a:bodyPr/>
          <a:lstStyle>
            <a:lvl1pPr>
              <a:defRPr sz="4000"/>
            </a:lvl1pPr>
          </a:lstStyle>
          <a:p>
            <a:r>
              <a:rPr lang="zh-CN" altLang="en-US" noProof="1"/>
              <a:t>单击此处编辑母版标题样式</a:t>
            </a:r>
            <a:endParaRPr lang="en-US" altLang="zh-CN" noProof="1"/>
          </a:p>
        </p:txBody>
      </p:sp>
      <p:sp>
        <p:nvSpPr>
          <p:cNvPr id="654339"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Tree>
    <p:extLst>
      <p:ext uri="{BB962C8B-B14F-4D97-AF65-F5344CB8AC3E}">
        <p14:creationId xmlns:p14="http://schemas.microsoft.com/office/powerpoint/2010/main" val="1268181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0063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784206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61950"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03680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106559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520676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lvl1pPr>
              <a:defRPr sz="2400" baseline="0"/>
            </a:lvl1pPr>
            <a:lvl2pPr marL="751205" indent="-285750">
              <a:buFont typeface="Wingdings" panose="05000000000000000000" pitchFamily="2" charset="2"/>
              <a:buChar char="p"/>
              <a:defRPr/>
            </a:lvl2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E2A0ED97-C27D-4826-832D-A7B39AC8F469}"/>
              </a:ext>
            </a:extLst>
          </p:cNvPr>
          <p:cNvSpPr>
            <a:spLocks noGrp="1" noChangeArrowheads="1"/>
          </p:cNvSpPr>
          <p:nvPr>
            <p:ph type="sldNum" sz="quarter" idx="10"/>
          </p:nvPr>
        </p:nvSpPr>
        <p:spPr>
          <a:ln/>
        </p:spPr>
        <p:txBody>
          <a:bodyPr/>
          <a:lstStyle>
            <a:lvl1pPr>
              <a:defRPr/>
            </a:lvl1pPr>
          </a:lstStyle>
          <a:p>
            <a:fld id="{818586A7-16C8-4884-9AC5-7327DEAA28DE}" type="slidenum">
              <a:rPr lang="en-US" altLang="en-US"/>
              <a:pPr/>
              <a:t>‹#›</a:t>
            </a:fld>
            <a:endParaRPr lang="en-US" altLang="en-US"/>
          </a:p>
        </p:txBody>
      </p:sp>
    </p:spTree>
    <p:extLst>
      <p:ext uri="{BB962C8B-B14F-4D97-AF65-F5344CB8AC3E}">
        <p14:creationId xmlns:p14="http://schemas.microsoft.com/office/powerpoint/2010/main" val="21456422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691727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15057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868566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6250" y="76200"/>
            <a:ext cx="2249488" cy="60198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76200" y="76200"/>
            <a:ext cx="6597650" cy="60198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81018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61950"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64735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5746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0" y="692150"/>
            <a:ext cx="4316413" cy="5616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468813" y="692150"/>
            <a:ext cx="4316412" cy="27320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468813" y="3576638"/>
            <a:ext cx="4316412" cy="27320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5">
            <a:extLst>
              <a:ext uri="{FF2B5EF4-FFF2-40B4-BE49-F238E27FC236}">
                <a16:creationId xmlns:a16="http://schemas.microsoft.com/office/drawing/2014/main" id="{1F3F74F5-B92B-43CF-8209-BB7603045E71}"/>
              </a:ext>
            </a:extLst>
          </p:cNvPr>
          <p:cNvSpPr>
            <a:spLocks noGrp="1" noChangeArrowheads="1"/>
          </p:cNvSpPr>
          <p:nvPr>
            <p:ph type="ftr" sz="quarter" idx="10"/>
          </p:nvPr>
        </p:nvSpPr>
        <p:spPr>
          <a:xfrm>
            <a:off x="0" y="6524625"/>
            <a:ext cx="9144000" cy="333375"/>
          </a:xfrm>
          <a:prstGeom prst="rect">
            <a:avLst/>
          </a:prstGeom>
        </p:spPr>
        <p:txBody>
          <a:bodyPr/>
          <a:lstStyle>
            <a:lvl1pPr>
              <a:buFontTx/>
              <a:buNone/>
              <a:defRPr sz="2400" b="1" baseline="0">
                <a:solidFill>
                  <a:srgbClr val="0000FF"/>
                </a:solidFill>
                <a:latin typeface="Arial Narrow" panose="020B0606020202030204" pitchFamily="34" charset="0"/>
                <a:ea typeface="宋体" panose="02010600030101010101" pitchFamily="2" charset="-122"/>
                <a:cs typeface="+mn-cs"/>
              </a:defRPr>
            </a:lvl1pPr>
          </a:lstStyle>
          <a:p>
            <a:pPr>
              <a:defRPr/>
            </a:pPr>
            <a:r>
              <a:rPr lang="en-US" altLang="zh-CN"/>
              <a:t>Object Oriented Analysis &amp; Design, SJTU</a:t>
            </a:r>
          </a:p>
        </p:txBody>
      </p:sp>
      <p:sp>
        <p:nvSpPr>
          <p:cNvPr id="7" name="Rectangle 6">
            <a:extLst>
              <a:ext uri="{FF2B5EF4-FFF2-40B4-BE49-F238E27FC236}">
                <a16:creationId xmlns:a16="http://schemas.microsoft.com/office/drawing/2014/main" id="{8BB65423-8559-4A8B-BA81-8E35D271FB6A}"/>
              </a:ext>
            </a:extLst>
          </p:cNvPr>
          <p:cNvSpPr>
            <a:spLocks noGrp="1" noChangeArrowheads="1"/>
          </p:cNvSpPr>
          <p:nvPr>
            <p:ph type="sldNum" sz="quarter" idx="11"/>
          </p:nvPr>
        </p:nvSpPr>
        <p:spPr>
          <a:xfrm>
            <a:off x="8351838" y="6524625"/>
            <a:ext cx="792162" cy="333375"/>
          </a:xfrm>
          <a:prstGeom prst="rect">
            <a:avLst/>
          </a:prstGeom>
        </p:spPr>
        <p:txBody>
          <a:bodyPr vert="horz" wrap="square" lIns="91440" tIns="45720" rIns="91440" bIns="45720" numCol="1" anchor="t" anchorCtr="0" compatLnSpc="1">
            <a:prstTxWarp prst="textNoShape">
              <a:avLst/>
            </a:prstTxWarp>
          </a:bodyPr>
          <a:lstStyle>
            <a:lvl1pPr>
              <a:defRPr sz="2400" b="1" baseline="0">
                <a:solidFill>
                  <a:srgbClr val="0000FF"/>
                </a:solidFill>
                <a:latin typeface="Arial Narrow" panose="020B0606020202030204" pitchFamily="34" charset="0"/>
                <a:ea typeface="宋体" panose="02010600030101010101" pitchFamily="2" charset="-122"/>
              </a:defRPr>
            </a:lvl1pPr>
          </a:lstStyle>
          <a:p>
            <a:fld id="{64DBC1C5-A10A-44DA-B96B-5E7EDA139CF3}" type="slidenum">
              <a:rPr lang="zh-CN" altLang="en-US"/>
              <a:pPr/>
              <a:t>‹#›</a:t>
            </a:fld>
            <a:endParaRPr lang="zh-CN" altLang="en-US"/>
          </a:p>
        </p:txBody>
      </p:sp>
    </p:spTree>
    <p:extLst>
      <p:ext uri="{BB962C8B-B14F-4D97-AF65-F5344CB8AC3E}">
        <p14:creationId xmlns:p14="http://schemas.microsoft.com/office/powerpoint/2010/main" val="1663058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574675"/>
          </a:xfrm>
        </p:spPr>
        <p:txBody>
          <a:bodyPr/>
          <a:lstStyle/>
          <a:p>
            <a:r>
              <a:rPr lang="zh-CN" altLang="en-US" noProof="1"/>
              <a:t>单击此处编辑母版标题样式</a:t>
            </a:r>
          </a:p>
        </p:txBody>
      </p:sp>
      <p:sp>
        <p:nvSpPr>
          <p:cNvPr id="3" name="表格占位符 2"/>
          <p:cNvSpPr>
            <a:spLocks noGrp="1"/>
          </p:cNvSpPr>
          <p:nvPr>
            <p:ph type="tbl" idx="1"/>
          </p:nvPr>
        </p:nvSpPr>
        <p:spPr>
          <a:xfrm>
            <a:off x="0" y="692150"/>
            <a:ext cx="8785225" cy="5616575"/>
          </a:xfrm>
        </p:spPr>
        <p:txBody>
          <a:bodyPr/>
          <a:lstStyle/>
          <a:p>
            <a:pPr lvl="0"/>
            <a:endParaRPr lang="zh-CN" altLang="en-US" noProof="0"/>
          </a:p>
        </p:txBody>
      </p:sp>
      <p:sp>
        <p:nvSpPr>
          <p:cNvPr id="4" name="Rectangle 5">
            <a:extLst>
              <a:ext uri="{FF2B5EF4-FFF2-40B4-BE49-F238E27FC236}">
                <a16:creationId xmlns:a16="http://schemas.microsoft.com/office/drawing/2014/main" id="{9C55F9F0-412A-480B-BA69-5DBA5D5B1F98}"/>
              </a:ext>
            </a:extLst>
          </p:cNvPr>
          <p:cNvSpPr>
            <a:spLocks noGrp="1" noChangeArrowheads="1"/>
          </p:cNvSpPr>
          <p:nvPr>
            <p:ph type="ftr" sz="quarter" idx="10"/>
          </p:nvPr>
        </p:nvSpPr>
        <p:spPr>
          <a:xfrm>
            <a:off x="0" y="6524625"/>
            <a:ext cx="9144000" cy="333375"/>
          </a:xfrm>
          <a:prstGeom prst="rect">
            <a:avLst/>
          </a:prstGeom>
        </p:spPr>
        <p:txBody>
          <a:bodyPr/>
          <a:lstStyle>
            <a:lvl1pPr>
              <a:buFontTx/>
              <a:buNone/>
              <a:defRPr sz="2400" b="1" baseline="0">
                <a:solidFill>
                  <a:srgbClr val="0000FF"/>
                </a:solidFill>
                <a:latin typeface="Arial Narrow" panose="020B0606020202030204" pitchFamily="34" charset="0"/>
                <a:ea typeface="宋体" panose="02010600030101010101" pitchFamily="2" charset="-122"/>
                <a:cs typeface="+mn-cs"/>
              </a:defRPr>
            </a:lvl1pPr>
          </a:lstStyle>
          <a:p>
            <a:pPr>
              <a:defRPr/>
            </a:pPr>
            <a:r>
              <a:rPr lang="en-US" altLang="zh-CN"/>
              <a:t>Object Oriented Analysis &amp; Design, SJTU</a:t>
            </a:r>
          </a:p>
        </p:txBody>
      </p:sp>
      <p:sp>
        <p:nvSpPr>
          <p:cNvPr id="5" name="Rectangle 6">
            <a:extLst>
              <a:ext uri="{FF2B5EF4-FFF2-40B4-BE49-F238E27FC236}">
                <a16:creationId xmlns:a16="http://schemas.microsoft.com/office/drawing/2014/main" id="{4706FDBB-A252-4254-A59B-B672D67B8C7C}"/>
              </a:ext>
            </a:extLst>
          </p:cNvPr>
          <p:cNvSpPr>
            <a:spLocks noGrp="1" noChangeArrowheads="1"/>
          </p:cNvSpPr>
          <p:nvPr>
            <p:ph type="sldNum" sz="quarter" idx="11"/>
          </p:nvPr>
        </p:nvSpPr>
        <p:spPr>
          <a:xfrm>
            <a:off x="8351838" y="6524625"/>
            <a:ext cx="792162" cy="333375"/>
          </a:xfrm>
          <a:prstGeom prst="rect">
            <a:avLst/>
          </a:prstGeom>
        </p:spPr>
        <p:txBody>
          <a:bodyPr vert="horz" wrap="square" lIns="91440" tIns="45720" rIns="91440" bIns="45720" numCol="1" anchor="t" anchorCtr="0" compatLnSpc="1">
            <a:prstTxWarp prst="textNoShape">
              <a:avLst/>
            </a:prstTxWarp>
          </a:bodyPr>
          <a:lstStyle>
            <a:lvl1pPr>
              <a:defRPr sz="2400" b="1" baseline="0">
                <a:solidFill>
                  <a:srgbClr val="0000FF"/>
                </a:solidFill>
                <a:latin typeface="Arial Narrow" panose="020B0606020202030204" pitchFamily="34" charset="0"/>
                <a:ea typeface="宋体" panose="02010600030101010101" pitchFamily="2" charset="-122"/>
              </a:defRPr>
            </a:lvl1pPr>
          </a:lstStyle>
          <a:p>
            <a:fld id="{9BD8A3A9-8F49-43F2-A3D4-4B6CC8C81A69}" type="slidenum">
              <a:rPr lang="zh-CN" altLang="en-US"/>
              <a:pPr/>
              <a:t>‹#›</a:t>
            </a:fld>
            <a:endParaRPr lang="zh-CN" altLang="en-US"/>
          </a:p>
        </p:txBody>
      </p:sp>
    </p:spTree>
    <p:extLst>
      <p:ext uri="{BB962C8B-B14F-4D97-AF65-F5344CB8AC3E}">
        <p14:creationId xmlns:p14="http://schemas.microsoft.com/office/powerpoint/2010/main" val="40703889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CE6168A6-7E5A-419F-8019-75AB6C6D45D5}"/>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5" name="Text Box 5">
            <a:extLst>
              <a:ext uri="{FF2B5EF4-FFF2-40B4-BE49-F238E27FC236}">
                <a16:creationId xmlns:a16="http://schemas.microsoft.com/office/drawing/2014/main" id="{0E7E6447-DA03-4C1C-93AC-F3460BE9451F}"/>
              </a:ext>
            </a:extLst>
          </p:cNvPr>
          <p:cNvSpPr txBox="1">
            <a:spLocks noChangeArrowheads="1"/>
          </p:cNvSpPr>
          <p:nvPr/>
        </p:nvSpPr>
        <p:spPr bwMode="auto">
          <a:xfrm>
            <a:off x="7732713" y="5965825"/>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6" name="Rectangle 6">
            <a:extLst>
              <a:ext uri="{FF2B5EF4-FFF2-40B4-BE49-F238E27FC236}">
                <a16:creationId xmlns:a16="http://schemas.microsoft.com/office/drawing/2014/main" id="{3815036E-4EB9-4EFD-9433-0E5345E4F852}"/>
              </a:ext>
            </a:extLst>
          </p:cNvPr>
          <p:cNvSpPr>
            <a:spLocks noChangeArrowheads="1"/>
          </p:cNvSpPr>
          <p:nvPr userDrawn="1"/>
        </p:nvSpPr>
        <p:spPr bwMode="auto">
          <a:xfrm>
            <a:off x="36513" y="22225"/>
            <a:ext cx="9144000" cy="1690688"/>
          </a:xfrm>
          <a:prstGeom prst="rect">
            <a:avLst/>
          </a:prstGeom>
          <a:solidFill>
            <a:srgbClr val="7889FB"/>
          </a:solidFill>
          <a:ln w="9525">
            <a:solidFill>
              <a:srgbClr val="008000"/>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sp>
        <p:nvSpPr>
          <p:cNvPr id="7" name="Rectangle 7">
            <a:extLst>
              <a:ext uri="{FF2B5EF4-FFF2-40B4-BE49-F238E27FC236}">
                <a16:creationId xmlns:a16="http://schemas.microsoft.com/office/drawing/2014/main" id="{545DAFD7-D6E3-4768-AFD4-53F761EA2D1D}"/>
              </a:ext>
            </a:extLst>
          </p:cNvPr>
          <p:cNvSpPr>
            <a:spLocks noChangeArrowheads="1"/>
          </p:cNvSpPr>
          <p:nvPr userDrawn="1"/>
        </p:nvSpPr>
        <p:spPr bwMode="auto">
          <a:xfrm>
            <a:off x="36513" y="5224463"/>
            <a:ext cx="9144000" cy="16605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pic>
        <p:nvPicPr>
          <p:cNvPr id="8" name="Picture 8">
            <a:extLst>
              <a:ext uri="{FF2B5EF4-FFF2-40B4-BE49-F238E27FC236}">
                <a16:creationId xmlns:a16="http://schemas.microsoft.com/office/drawing/2014/main" id="{B3CF4905-A2DA-4B72-AD28-F45823A21E9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6502400"/>
            <a:ext cx="91424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9">
            <a:extLst>
              <a:ext uri="{FF2B5EF4-FFF2-40B4-BE49-F238E27FC236}">
                <a16:creationId xmlns:a16="http://schemas.microsoft.com/office/drawing/2014/main" id="{ACF91CCE-3F5F-47E8-89F2-4EEBF07D2292}"/>
              </a:ext>
            </a:extLst>
          </p:cNvPr>
          <p:cNvSpPr>
            <a:spLocks noChangeArrowheads="1"/>
          </p:cNvSpPr>
          <p:nvPr userDrawn="1"/>
        </p:nvSpPr>
        <p:spPr bwMode="auto">
          <a:xfrm>
            <a:off x="2035175" y="1287463"/>
            <a:ext cx="41036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lstStyle>
            <a:lvl1pPr marL="342900" indent="-342900"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lnSpc>
                <a:spcPct val="98000"/>
              </a:lnSpc>
              <a:spcBef>
                <a:spcPct val="20000"/>
              </a:spcBef>
            </a:pPr>
            <a:r>
              <a:rPr lang="en-US" altLang="zh-CN" sz="1700" baseline="0">
                <a:solidFill>
                  <a:srgbClr val="FFFFFF"/>
                </a:solidFill>
                <a:ea typeface="宋体" panose="02010600030101010101" pitchFamily="2" charset="-122"/>
              </a:rPr>
              <a:t>Shanghai Jiao Tong University</a:t>
            </a:r>
          </a:p>
        </p:txBody>
      </p:sp>
      <p:sp>
        <p:nvSpPr>
          <p:cNvPr id="10" name="Line 10">
            <a:extLst>
              <a:ext uri="{FF2B5EF4-FFF2-40B4-BE49-F238E27FC236}">
                <a16:creationId xmlns:a16="http://schemas.microsoft.com/office/drawing/2014/main" id="{616BF203-2389-438B-B3B8-FB9E135DE079}"/>
              </a:ext>
            </a:extLst>
          </p:cNvPr>
          <p:cNvSpPr>
            <a:spLocks noChangeShapeType="1"/>
          </p:cNvSpPr>
          <p:nvPr userDrawn="1"/>
        </p:nvSpPr>
        <p:spPr bwMode="auto">
          <a:xfrm flipV="1">
            <a:off x="1890713" y="1362075"/>
            <a:ext cx="0" cy="331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11">
            <a:extLst>
              <a:ext uri="{FF2B5EF4-FFF2-40B4-BE49-F238E27FC236}">
                <a16:creationId xmlns:a16="http://schemas.microsoft.com/office/drawing/2014/main" id="{AB6FB208-8528-4D10-B3FE-12EC638136BC}"/>
              </a:ext>
            </a:extLst>
          </p:cNvPr>
          <p:cNvSpPr txBox="1">
            <a:spLocks noChangeArrowheads="1"/>
          </p:cNvSpPr>
          <p:nvPr/>
        </p:nvSpPr>
        <p:spPr bwMode="auto">
          <a:xfrm>
            <a:off x="6489700" y="4797425"/>
            <a:ext cx="265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buFontTx/>
              <a:buNone/>
              <a:defRPr/>
            </a:pPr>
            <a:r>
              <a:rPr lang="zh-CN" altLang="en-US" sz="1600" baseline="0">
                <a:solidFill>
                  <a:srgbClr val="FFFFFF"/>
                </a:solidFill>
                <a:latin typeface="宋体" panose="02010600030101010101" pitchFamily="2" charset="-122"/>
                <a:ea typeface="宋体" panose="02010600030101010101" pitchFamily="2" charset="-122"/>
              </a:rPr>
              <a:t>上海交通大学软件工程中心</a:t>
            </a:r>
          </a:p>
        </p:txBody>
      </p:sp>
      <p:pic>
        <p:nvPicPr>
          <p:cNvPr id="12" name="Picture 12" descr="sjtu02">
            <a:extLst>
              <a:ext uri="{FF2B5EF4-FFF2-40B4-BE49-F238E27FC236}">
                <a16:creationId xmlns:a16="http://schemas.microsoft.com/office/drawing/2014/main" id="{C8055D88-4BDA-4D7E-A690-BBB4587A06C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12088" y="33338"/>
            <a:ext cx="13684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4338" name="Rectangle 2"/>
          <p:cNvSpPr>
            <a:spLocks noGrp="1" noChangeArrowheads="1"/>
          </p:cNvSpPr>
          <p:nvPr>
            <p:ph type="ctrTitle"/>
          </p:nvPr>
        </p:nvSpPr>
        <p:spPr>
          <a:xfrm>
            <a:off x="685800" y="2130425"/>
            <a:ext cx="7772400" cy="1470025"/>
          </a:xfrm>
        </p:spPr>
        <p:txBody>
          <a:bodyPr/>
          <a:lstStyle>
            <a:lvl1pPr>
              <a:defRPr sz="4000"/>
            </a:lvl1pPr>
          </a:lstStyle>
          <a:p>
            <a:r>
              <a:rPr lang="zh-CN" altLang="en-US" noProof="1"/>
              <a:t>单击此处编辑母版标题样式</a:t>
            </a:r>
            <a:endParaRPr lang="en-US" altLang="zh-CN" noProof="1"/>
          </a:p>
        </p:txBody>
      </p:sp>
      <p:sp>
        <p:nvSpPr>
          <p:cNvPr id="654339"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Tree>
    <p:extLst>
      <p:ext uri="{BB962C8B-B14F-4D97-AF65-F5344CB8AC3E}">
        <p14:creationId xmlns:p14="http://schemas.microsoft.com/office/powerpoint/2010/main" val="1207890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85711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58048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C255FD94-C8E6-4F12-95A3-571C8FE80C08}"/>
              </a:ext>
            </a:extLst>
          </p:cNvPr>
          <p:cNvSpPr>
            <a:spLocks noGrp="1" noChangeArrowheads="1"/>
          </p:cNvSpPr>
          <p:nvPr>
            <p:ph type="sldNum" sz="quarter" idx="10"/>
          </p:nvPr>
        </p:nvSpPr>
        <p:spPr>
          <a:ln/>
        </p:spPr>
        <p:txBody>
          <a:bodyPr/>
          <a:lstStyle>
            <a:lvl1pPr>
              <a:defRPr/>
            </a:lvl1pPr>
          </a:lstStyle>
          <a:p>
            <a:fld id="{92CFA848-F145-4E43-A247-780434596FD2}" type="slidenum">
              <a:rPr lang="en-US" altLang="en-US"/>
              <a:pPr/>
              <a:t>‹#›</a:t>
            </a:fld>
            <a:endParaRPr lang="en-US" altLang="en-US"/>
          </a:p>
        </p:txBody>
      </p:sp>
    </p:spTree>
    <p:extLst>
      <p:ext uri="{BB962C8B-B14F-4D97-AF65-F5344CB8AC3E}">
        <p14:creationId xmlns:p14="http://schemas.microsoft.com/office/powerpoint/2010/main" val="33022202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61950"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8204117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777141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226569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877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6479962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009171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744735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6250" y="76200"/>
            <a:ext cx="2249488" cy="60198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76200" y="76200"/>
            <a:ext cx="6597650" cy="60198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672969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61950"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564747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5746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0" y="692150"/>
            <a:ext cx="4316413" cy="5616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468813" y="692150"/>
            <a:ext cx="4316412" cy="27320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468813" y="3576638"/>
            <a:ext cx="4316412" cy="27320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5">
            <a:extLst>
              <a:ext uri="{FF2B5EF4-FFF2-40B4-BE49-F238E27FC236}">
                <a16:creationId xmlns:a16="http://schemas.microsoft.com/office/drawing/2014/main" id="{5D2FF983-E737-42CA-BA6C-F107CC4732F6}"/>
              </a:ext>
            </a:extLst>
          </p:cNvPr>
          <p:cNvSpPr>
            <a:spLocks noGrp="1" noChangeArrowheads="1"/>
          </p:cNvSpPr>
          <p:nvPr>
            <p:ph type="ftr" sz="quarter" idx="10"/>
          </p:nvPr>
        </p:nvSpPr>
        <p:spPr>
          <a:xfrm>
            <a:off x="0" y="6524625"/>
            <a:ext cx="9144000" cy="333375"/>
          </a:xfrm>
          <a:prstGeom prst="rect">
            <a:avLst/>
          </a:prstGeom>
        </p:spPr>
        <p:txBody>
          <a:bodyPr/>
          <a:lstStyle>
            <a:lvl1pPr>
              <a:buFontTx/>
              <a:buNone/>
              <a:defRPr sz="2400" b="1" baseline="0">
                <a:solidFill>
                  <a:srgbClr val="0000FF"/>
                </a:solidFill>
                <a:latin typeface="Arial Narrow" panose="020B0606020202030204" pitchFamily="34" charset="0"/>
                <a:ea typeface="宋体" panose="02010600030101010101" pitchFamily="2" charset="-122"/>
                <a:cs typeface="+mn-cs"/>
              </a:defRPr>
            </a:lvl1pPr>
          </a:lstStyle>
          <a:p>
            <a:pPr>
              <a:defRPr/>
            </a:pPr>
            <a:r>
              <a:rPr lang="en-US" altLang="zh-CN"/>
              <a:t>Object Oriented Analysis &amp; Design, SJTU</a:t>
            </a:r>
          </a:p>
        </p:txBody>
      </p:sp>
      <p:sp>
        <p:nvSpPr>
          <p:cNvPr id="7" name="Rectangle 6">
            <a:extLst>
              <a:ext uri="{FF2B5EF4-FFF2-40B4-BE49-F238E27FC236}">
                <a16:creationId xmlns:a16="http://schemas.microsoft.com/office/drawing/2014/main" id="{68E1BE95-76C9-4129-9849-CA598C4A4FF5}"/>
              </a:ext>
            </a:extLst>
          </p:cNvPr>
          <p:cNvSpPr>
            <a:spLocks noGrp="1" noChangeArrowheads="1"/>
          </p:cNvSpPr>
          <p:nvPr>
            <p:ph type="sldNum" sz="quarter" idx="11"/>
          </p:nvPr>
        </p:nvSpPr>
        <p:spPr>
          <a:xfrm>
            <a:off x="8351838" y="6524625"/>
            <a:ext cx="792162" cy="333375"/>
          </a:xfrm>
          <a:prstGeom prst="rect">
            <a:avLst/>
          </a:prstGeom>
        </p:spPr>
        <p:txBody>
          <a:bodyPr vert="horz" wrap="square" lIns="91440" tIns="45720" rIns="91440" bIns="45720" numCol="1" anchor="t" anchorCtr="0" compatLnSpc="1">
            <a:prstTxWarp prst="textNoShape">
              <a:avLst/>
            </a:prstTxWarp>
          </a:bodyPr>
          <a:lstStyle>
            <a:lvl1pPr>
              <a:defRPr sz="2400" b="1" baseline="0">
                <a:solidFill>
                  <a:srgbClr val="0000FF"/>
                </a:solidFill>
                <a:latin typeface="Arial Narrow" panose="020B0606020202030204" pitchFamily="34" charset="0"/>
                <a:ea typeface="宋体" panose="02010600030101010101" pitchFamily="2" charset="-122"/>
              </a:defRPr>
            </a:lvl1pPr>
          </a:lstStyle>
          <a:p>
            <a:fld id="{5C1DE37E-EFDA-4745-A13D-0ED159D1AC38}" type="slidenum">
              <a:rPr lang="zh-CN" altLang="en-US"/>
              <a:pPr/>
              <a:t>‹#›</a:t>
            </a:fld>
            <a:endParaRPr lang="zh-CN" altLang="en-US"/>
          </a:p>
        </p:txBody>
      </p:sp>
    </p:spTree>
    <p:extLst>
      <p:ext uri="{BB962C8B-B14F-4D97-AF65-F5344CB8AC3E}">
        <p14:creationId xmlns:p14="http://schemas.microsoft.com/office/powerpoint/2010/main" val="172417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12838" y="1604963"/>
            <a:ext cx="3597275"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62513" y="1604963"/>
            <a:ext cx="3598862"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6AD6DBF7-55BA-4161-A96A-15C87980F262}"/>
              </a:ext>
            </a:extLst>
          </p:cNvPr>
          <p:cNvSpPr>
            <a:spLocks noGrp="1" noChangeArrowheads="1"/>
          </p:cNvSpPr>
          <p:nvPr>
            <p:ph type="sldNum" sz="quarter" idx="10"/>
          </p:nvPr>
        </p:nvSpPr>
        <p:spPr>
          <a:ln/>
        </p:spPr>
        <p:txBody>
          <a:bodyPr/>
          <a:lstStyle>
            <a:lvl1pPr>
              <a:defRPr/>
            </a:lvl1pPr>
          </a:lstStyle>
          <a:p>
            <a:fld id="{0601380C-B9E8-4CD9-986D-A0B8AE1C7658}" type="slidenum">
              <a:rPr lang="en-US" altLang="en-US"/>
              <a:pPr/>
              <a:t>‹#›</a:t>
            </a:fld>
            <a:endParaRPr lang="en-US" altLang="en-US"/>
          </a:p>
        </p:txBody>
      </p:sp>
    </p:spTree>
    <p:extLst>
      <p:ext uri="{BB962C8B-B14F-4D97-AF65-F5344CB8AC3E}">
        <p14:creationId xmlns:p14="http://schemas.microsoft.com/office/powerpoint/2010/main" val="14137646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574675"/>
          </a:xfrm>
        </p:spPr>
        <p:txBody>
          <a:bodyPr/>
          <a:lstStyle/>
          <a:p>
            <a:r>
              <a:rPr lang="zh-CN" altLang="en-US" noProof="1"/>
              <a:t>单击此处编辑母版标题样式</a:t>
            </a:r>
          </a:p>
        </p:txBody>
      </p:sp>
      <p:sp>
        <p:nvSpPr>
          <p:cNvPr id="3" name="表格占位符 2"/>
          <p:cNvSpPr>
            <a:spLocks noGrp="1"/>
          </p:cNvSpPr>
          <p:nvPr>
            <p:ph type="tbl" idx="1"/>
          </p:nvPr>
        </p:nvSpPr>
        <p:spPr>
          <a:xfrm>
            <a:off x="0" y="692150"/>
            <a:ext cx="8785225" cy="5616575"/>
          </a:xfrm>
        </p:spPr>
        <p:txBody>
          <a:bodyPr/>
          <a:lstStyle/>
          <a:p>
            <a:pPr lvl="0"/>
            <a:endParaRPr lang="zh-CN" altLang="en-US" noProof="0"/>
          </a:p>
        </p:txBody>
      </p:sp>
      <p:sp>
        <p:nvSpPr>
          <p:cNvPr id="4" name="Rectangle 5">
            <a:extLst>
              <a:ext uri="{FF2B5EF4-FFF2-40B4-BE49-F238E27FC236}">
                <a16:creationId xmlns:a16="http://schemas.microsoft.com/office/drawing/2014/main" id="{A321D4BB-6468-42FB-A60D-A2116DFD26BA}"/>
              </a:ext>
            </a:extLst>
          </p:cNvPr>
          <p:cNvSpPr>
            <a:spLocks noGrp="1" noChangeArrowheads="1"/>
          </p:cNvSpPr>
          <p:nvPr>
            <p:ph type="ftr" sz="quarter" idx="10"/>
          </p:nvPr>
        </p:nvSpPr>
        <p:spPr>
          <a:xfrm>
            <a:off x="0" y="6524625"/>
            <a:ext cx="9144000" cy="333375"/>
          </a:xfrm>
          <a:prstGeom prst="rect">
            <a:avLst/>
          </a:prstGeom>
        </p:spPr>
        <p:txBody>
          <a:bodyPr/>
          <a:lstStyle>
            <a:lvl1pPr>
              <a:buFontTx/>
              <a:buNone/>
              <a:defRPr sz="2400" b="1" baseline="0">
                <a:solidFill>
                  <a:srgbClr val="0000FF"/>
                </a:solidFill>
                <a:latin typeface="Arial Narrow" panose="020B0606020202030204" pitchFamily="34" charset="0"/>
                <a:ea typeface="宋体" panose="02010600030101010101" pitchFamily="2" charset="-122"/>
                <a:cs typeface="+mn-cs"/>
              </a:defRPr>
            </a:lvl1pPr>
          </a:lstStyle>
          <a:p>
            <a:pPr>
              <a:defRPr/>
            </a:pPr>
            <a:r>
              <a:rPr lang="en-US" altLang="zh-CN"/>
              <a:t>Object Oriented Analysis &amp; Design, SJTU</a:t>
            </a:r>
          </a:p>
        </p:txBody>
      </p:sp>
      <p:sp>
        <p:nvSpPr>
          <p:cNvPr id="5" name="Rectangle 6">
            <a:extLst>
              <a:ext uri="{FF2B5EF4-FFF2-40B4-BE49-F238E27FC236}">
                <a16:creationId xmlns:a16="http://schemas.microsoft.com/office/drawing/2014/main" id="{6678D74B-60B6-4886-A5B8-64989D21B961}"/>
              </a:ext>
            </a:extLst>
          </p:cNvPr>
          <p:cNvSpPr>
            <a:spLocks noGrp="1" noChangeArrowheads="1"/>
          </p:cNvSpPr>
          <p:nvPr>
            <p:ph type="sldNum" sz="quarter" idx="11"/>
          </p:nvPr>
        </p:nvSpPr>
        <p:spPr>
          <a:xfrm>
            <a:off x="8351838" y="6524625"/>
            <a:ext cx="792162" cy="333375"/>
          </a:xfrm>
          <a:prstGeom prst="rect">
            <a:avLst/>
          </a:prstGeom>
        </p:spPr>
        <p:txBody>
          <a:bodyPr vert="horz" wrap="square" lIns="91440" tIns="45720" rIns="91440" bIns="45720" numCol="1" anchor="t" anchorCtr="0" compatLnSpc="1">
            <a:prstTxWarp prst="textNoShape">
              <a:avLst/>
            </a:prstTxWarp>
          </a:bodyPr>
          <a:lstStyle>
            <a:lvl1pPr>
              <a:defRPr sz="2400" b="1" baseline="0">
                <a:solidFill>
                  <a:srgbClr val="0000FF"/>
                </a:solidFill>
                <a:latin typeface="Arial Narrow" panose="020B0606020202030204" pitchFamily="34" charset="0"/>
                <a:ea typeface="宋体" panose="02010600030101010101" pitchFamily="2" charset="-122"/>
              </a:defRPr>
            </a:lvl1pPr>
          </a:lstStyle>
          <a:p>
            <a:fld id="{14A8E158-AFA5-417A-A4EE-7410D286A98C}" type="slidenum">
              <a:rPr lang="zh-CN" altLang="en-US"/>
              <a:pPr/>
              <a:t>‹#›</a:t>
            </a:fld>
            <a:endParaRPr lang="zh-CN" altLang="en-US"/>
          </a:p>
        </p:txBody>
      </p:sp>
    </p:spTree>
    <p:extLst>
      <p:ext uri="{BB962C8B-B14F-4D97-AF65-F5344CB8AC3E}">
        <p14:creationId xmlns:p14="http://schemas.microsoft.com/office/powerpoint/2010/main" val="53212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E6F89502-F493-4AC8-8E57-669296921940}"/>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5" name="Text Box 5">
            <a:extLst>
              <a:ext uri="{FF2B5EF4-FFF2-40B4-BE49-F238E27FC236}">
                <a16:creationId xmlns:a16="http://schemas.microsoft.com/office/drawing/2014/main" id="{8F3EA4A0-033D-43BE-989A-D125793059A8}"/>
              </a:ext>
            </a:extLst>
          </p:cNvPr>
          <p:cNvSpPr txBox="1">
            <a:spLocks noChangeArrowheads="1"/>
          </p:cNvSpPr>
          <p:nvPr/>
        </p:nvSpPr>
        <p:spPr bwMode="auto">
          <a:xfrm>
            <a:off x="7732713" y="5965825"/>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6" name="Rectangle 6">
            <a:extLst>
              <a:ext uri="{FF2B5EF4-FFF2-40B4-BE49-F238E27FC236}">
                <a16:creationId xmlns:a16="http://schemas.microsoft.com/office/drawing/2014/main" id="{A40B6835-2681-4F4F-8F87-7E68C1146F21}"/>
              </a:ext>
            </a:extLst>
          </p:cNvPr>
          <p:cNvSpPr>
            <a:spLocks noChangeArrowheads="1"/>
          </p:cNvSpPr>
          <p:nvPr userDrawn="1"/>
        </p:nvSpPr>
        <p:spPr bwMode="auto">
          <a:xfrm>
            <a:off x="36513" y="22225"/>
            <a:ext cx="9144000" cy="1690688"/>
          </a:xfrm>
          <a:prstGeom prst="rect">
            <a:avLst/>
          </a:prstGeom>
          <a:solidFill>
            <a:srgbClr val="7889FB"/>
          </a:solidFill>
          <a:ln w="9525">
            <a:solidFill>
              <a:srgbClr val="008000"/>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sp>
        <p:nvSpPr>
          <p:cNvPr id="7" name="Rectangle 7">
            <a:extLst>
              <a:ext uri="{FF2B5EF4-FFF2-40B4-BE49-F238E27FC236}">
                <a16:creationId xmlns:a16="http://schemas.microsoft.com/office/drawing/2014/main" id="{3400BFE0-4830-4039-811C-9402889FB54D}"/>
              </a:ext>
            </a:extLst>
          </p:cNvPr>
          <p:cNvSpPr>
            <a:spLocks noChangeArrowheads="1"/>
          </p:cNvSpPr>
          <p:nvPr userDrawn="1"/>
        </p:nvSpPr>
        <p:spPr bwMode="auto">
          <a:xfrm>
            <a:off x="36513" y="5224463"/>
            <a:ext cx="9144000" cy="16605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pic>
        <p:nvPicPr>
          <p:cNvPr id="8" name="Picture 8">
            <a:extLst>
              <a:ext uri="{FF2B5EF4-FFF2-40B4-BE49-F238E27FC236}">
                <a16:creationId xmlns:a16="http://schemas.microsoft.com/office/drawing/2014/main" id="{72E8545D-8AEC-4AB5-B8DF-993F8C4F0B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6502400"/>
            <a:ext cx="91424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9">
            <a:extLst>
              <a:ext uri="{FF2B5EF4-FFF2-40B4-BE49-F238E27FC236}">
                <a16:creationId xmlns:a16="http://schemas.microsoft.com/office/drawing/2014/main" id="{1785BEA7-FA8D-4CC3-AB89-7D719291B91C}"/>
              </a:ext>
            </a:extLst>
          </p:cNvPr>
          <p:cNvSpPr>
            <a:spLocks noChangeArrowheads="1"/>
          </p:cNvSpPr>
          <p:nvPr userDrawn="1"/>
        </p:nvSpPr>
        <p:spPr bwMode="auto">
          <a:xfrm>
            <a:off x="2035175" y="1287463"/>
            <a:ext cx="41036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lstStyle>
            <a:lvl1pPr marL="342900" indent="-342900"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lnSpc>
                <a:spcPct val="98000"/>
              </a:lnSpc>
              <a:spcBef>
                <a:spcPct val="20000"/>
              </a:spcBef>
            </a:pPr>
            <a:r>
              <a:rPr lang="en-US" altLang="zh-CN" sz="1700" baseline="0">
                <a:solidFill>
                  <a:srgbClr val="FFFFFF"/>
                </a:solidFill>
                <a:ea typeface="宋体" panose="02010600030101010101" pitchFamily="2" charset="-122"/>
              </a:rPr>
              <a:t>Shanghai Jiao Tong University</a:t>
            </a:r>
          </a:p>
        </p:txBody>
      </p:sp>
      <p:sp>
        <p:nvSpPr>
          <p:cNvPr id="10" name="Line 10">
            <a:extLst>
              <a:ext uri="{FF2B5EF4-FFF2-40B4-BE49-F238E27FC236}">
                <a16:creationId xmlns:a16="http://schemas.microsoft.com/office/drawing/2014/main" id="{59B69009-6565-42FC-AD4D-C067191A3F21}"/>
              </a:ext>
            </a:extLst>
          </p:cNvPr>
          <p:cNvSpPr>
            <a:spLocks noChangeShapeType="1"/>
          </p:cNvSpPr>
          <p:nvPr userDrawn="1"/>
        </p:nvSpPr>
        <p:spPr bwMode="auto">
          <a:xfrm flipV="1">
            <a:off x="1890713" y="1362075"/>
            <a:ext cx="0" cy="331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11">
            <a:extLst>
              <a:ext uri="{FF2B5EF4-FFF2-40B4-BE49-F238E27FC236}">
                <a16:creationId xmlns:a16="http://schemas.microsoft.com/office/drawing/2014/main" id="{455F970C-60DA-4288-9B87-ED7607DE3DF8}"/>
              </a:ext>
            </a:extLst>
          </p:cNvPr>
          <p:cNvSpPr txBox="1">
            <a:spLocks noChangeArrowheads="1"/>
          </p:cNvSpPr>
          <p:nvPr/>
        </p:nvSpPr>
        <p:spPr bwMode="auto">
          <a:xfrm>
            <a:off x="6489700" y="4797425"/>
            <a:ext cx="265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buFontTx/>
              <a:buNone/>
              <a:defRPr/>
            </a:pPr>
            <a:r>
              <a:rPr lang="zh-CN" altLang="en-US" sz="1600" baseline="0">
                <a:solidFill>
                  <a:srgbClr val="FFFFFF"/>
                </a:solidFill>
                <a:latin typeface="宋体" panose="02010600030101010101" pitchFamily="2" charset="-122"/>
                <a:ea typeface="宋体" panose="02010600030101010101" pitchFamily="2" charset="-122"/>
              </a:rPr>
              <a:t>上海交通大学软件工程中心</a:t>
            </a:r>
          </a:p>
        </p:txBody>
      </p:sp>
      <p:pic>
        <p:nvPicPr>
          <p:cNvPr id="12" name="Picture 12" descr="sjtu02">
            <a:extLst>
              <a:ext uri="{FF2B5EF4-FFF2-40B4-BE49-F238E27FC236}">
                <a16:creationId xmlns:a16="http://schemas.microsoft.com/office/drawing/2014/main" id="{72F33549-A151-4002-8D92-8AEDAB0D4FE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12088" y="33338"/>
            <a:ext cx="13684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4338" name="Rectangle 2"/>
          <p:cNvSpPr>
            <a:spLocks noGrp="1" noChangeArrowheads="1"/>
          </p:cNvSpPr>
          <p:nvPr>
            <p:ph type="ctrTitle"/>
          </p:nvPr>
        </p:nvSpPr>
        <p:spPr>
          <a:xfrm>
            <a:off x="685800" y="2130425"/>
            <a:ext cx="7772400" cy="1470025"/>
          </a:xfrm>
        </p:spPr>
        <p:txBody>
          <a:bodyPr/>
          <a:lstStyle>
            <a:lvl1pPr>
              <a:defRPr sz="4000"/>
            </a:lvl1pPr>
          </a:lstStyle>
          <a:p>
            <a:r>
              <a:rPr lang="zh-CN" altLang="en-US" noProof="1"/>
              <a:t>单击此处编辑母版标题样式</a:t>
            </a:r>
            <a:endParaRPr lang="en-US" altLang="zh-CN" noProof="1"/>
          </a:p>
        </p:txBody>
      </p:sp>
      <p:sp>
        <p:nvSpPr>
          <p:cNvPr id="654339"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Tree>
    <p:extLst>
      <p:ext uri="{BB962C8B-B14F-4D97-AF65-F5344CB8AC3E}">
        <p14:creationId xmlns:p14="http://schemas.microsoft.com/office/powerpoint/2010/main" val="5462438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51819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413354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61950"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80118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405869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3575664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1003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3437525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629950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98B2E7BF-4741-466E-99AC-282F3E2D36DE}"/>
              </a:ext>
            </a:extLst>
          </p:cNvPr>
          <p:cNvSpPr>
            <a:spLocks noGrp="1" noChangeArrowheads="1"/>
          </p:cNvSpPr>
          <p:nvPr>
            <p:ph type="sldNum" sz="quarter" idx="10"/>
          </p:nvPr>
        </p:nvSpPr>
        <p:spPr>
          <a:ln/>
        </p:spPr>
        <p:txBody>
          <a:bodyPr/>
          <a:lstStyle>
            <a:lvl1pPr>
              <a:defRPr/>
            </a:lvl1pPr>
          </a:lstStyle>
          <a:p>
            <a:fld id="{418B8DB6-2F74-43E4-A324-800E1F1894DB}" type="slidenum">
              <a:rPr lang="en-US" altLang="en-US"/>
              <a:pPr/>
              <a:t>‹#›</a:t>
            </a:fld>
            <a:endParaRPr lang="en-US" altLang="en-US"/>
          </a:p>
        </p:txBody>
      </p:sp>
    </p:spTree>
    <p:extLst>
      <p:ext uri="{BB962C8B-B14F-4D97-AF65-F5344CB8AC3E}">
        <p14:creationId xmlns:p14="http://schemas.microsoft.com/office/powerpoint/2010/main" val="8983770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361543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6250" y="76200"/>
            <a:ext cx="2249488" cy="60198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76200" y="76200"/>
            <a:ext cx="6597650" cy="60198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738534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61950"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399858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4688EE36-C38B-445C-A9D8-F5F21528F2F4}"/>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5" name="Text Box 5">
            <a:extLst>
              <a:ext uri="{FF2B5EF4-FFF2-40B4-BE49-F238E27FC236}">
                <a16:creationId xmlns:a16="http://schemas.microsoft.com/office/drawing/2014/main" id="{AD340AF3-897B-439D-A550-AB3696102C3C}"/>
              </a:ext>
            </a:extLst>
          </p:cNvPr>
          <p:cNvSpPr txBox="1">
            <a:spLocks noChangeArrowheads="1"/>
          </p:cNvSpPr>
          <p:nvPr/>
        </p:nvSpPr>
        <p:spPr bwMode="auto">
          <a:xfrm>
            <a:off x="7732713" y="5965825"/>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6" name="Rectangle 6">
            <a:extLst>
              <a:ext uri="{FF2B5EF4-FFF2-40B4-BE49-F238E27FC236}">
                <a16:creationId xmlns:a16="http://schemas.microsoft.com/office/drawing/2014/main" id="{6AF7F302-DC23-4CF6-88CD-2852B1C6DA52}"/>
              </a:ext>
            </a:extLst>
          </p:cNvPr>
          <p:cNvSpPr>
            <a:spLocks noChangeArrowheads="1"/>
          </p:cNvSpPr>
          <p:nvPr userDrawn="1"/>
        </p:nvSpPr>
        <p:spPr bwMode="auto">
          <a:xfrm>
            <a:off x="36513" y="22225"/>
            <a:ext cx="9144000" cy="1690688"/>
          </a:xfrm>
          <a:prstGeom prst="rect">
            <a:avLst/>
          </a:prstGeom>
          <a:solidFill>
            <a:srgbClr val="7889FB"/>
          </a:solidFill>
          <a:ln w="9525">
            <a:solidFill>
              <a:srgbClr val="008000"/>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sp>
        <p:nvSpPr>
          <p:cNvPr id="7" name="Rectangle 7">
            <a:extLst>
              <a:ext uri="{FF2B5EF4-FFF2-40B4-BE49-F238E27FC236}">
                <a16:creationId xmlns:a16="http://schemas.microsoft.com/office/drawing/2014/main" id="{9709AEFA-D02C-4920-A53C-BE13104B504C}"/>
              </a:ext>
            </a:extLst>
          </p:cNvPr>
          <p:cNvSpPr>
            <a:spLocks noChangeArrowheads="1"/>
          </p:cNvSpPr>
          <p:nvPr userDrawn="1"/>
        </p:nvSpPr>
        <p:spPr bwMode="auto">
          <a:xfrm>
            <a:off x="36513" y="5224463"/>
            <a:ext cx="9144000" cy="16605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pic>
        <p:nvPicPr>
          <p:cNvPr id="8" name="Picture 8">
            <a:extLst>
              <a:ext uri="{FF2B5EF4-FFF2-40B4-BE49-F238E27FC236}">
                <a16:creationId xmlns:a16="http://schemas.microsoft.com/office/drawing/2014/main" id="{B4FC231E-E9F0-46EB-8A3D-8CE5B37778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6502400"/>
            <a:ext cx="91424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9">
            <a:extLst>
              <a:ext uri="{FF2B5EF4-FFF2-40B4-BE49-F238E27FC236}">
                <a16:creationId xmlns:a16="http://schemas.microsoft.com/office/drawing/2014/main" id="{8332D38E-4611-4243-BAA0-505A64D7B809}"/>
              </a:ext>
            </a:extLst>
          </p:cNvPr>
          <p:cNvSpPr>
            <a:spLocks noChangeArrowheads="1"/>
          </p:cNvSpPr>
          <p:nvPr userDrawn="1"/>
        </p:nvSpPr>
        <p:spPr bwMode="auto">
          <a:xfrm>
            <a:off x="2035175" y="1287463"/>
            <a:ext cx="41036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lstStyle>
            <a:lvl1pPr marL="342900" indent="-342900"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lnSpc>
                <a:spcPct val="98000"/>
              </a:lnSpc>
              <a:spcBef>
                <a:spcPct val="20000"/>
              </a:spcBef>
            </a:pPr>
            <a:r>
              <a:rPr lang="en-US" altLang="zh-CN" sz="1700" baseline="0">
                <a:solidFill>
                  <a:srgbClr val="FFFFFF"/>
                </a:solidFill>
                <a:ea typeface="宋体" panose="02010600030101010101" pitchFamily="2" charset="-122"/>
              </a:rPr>
              <a:t>Shanghai Jiao Tong University</a:t>
            </a:r>
          </a:p>
        </p:txBody>
      </p:sp>
      <p:sp>
        <p:nvSpPr>
          <p:cNvPr id="10" name="Line 10">
            <a:extLst>
              <a:ext uri="{FF2B5EF4-FFF2-40B4-BE49-F238E27FC236}">
                <a16:creationId xmlns:a16="http://schemas.microsoft.com/office/drawing/2014/main" id="{2D8BF53F-B912-4727-86FA-2B8F7D0D0C82}"/>
              </a:ext>
            </a:extLst>
          </p:cNvPr>
          <p:cNvSpPr>
            <a:spLocks noChangeShapeType="1"/>
          </p:cNvSpPr>
          <p:nvPr userDrawn="1"/>
        </p:nvSpPr>
        <p:spPr bwMode="auto">
          <a:xfrm flipV="1">
            <a:off x="1890713" y="1362075"/>
            <a:ext cx="0" cy="331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11">
            <a:extLst>
              <a:ext uri="{FF2B5EF4-FFF2-40B4-BE49-F238E27FC236}">
                <a16:creationId xmlns:a16="http://schemas.microsoft.com/office/drawing/2014/main" id="{22AB04B9-9AA6-4BAC-A5CD-A58470358E75}"/>
              </a:ext>
            </a:extLst>
          </p:cNvPr>
          <p:cNvSpPr txBox="1">
            <a:spLocks noChangeArrowheads="1"/>
          </p:cNvSpPr>
          <p:nvPr/>
        </p:nvSpPr>
        <p:spPr bwMode="auto">
          <a:xfrm>
            <a:off x="6489700" y="4797425"/>
            <a:ext cx="265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buFontTx/>
              <a:buNone/>
              <a:defRPr/>
            </a:pPr>
            <a:r>
              <a:rPr lang="zh-CN" altLang="en-US" sz="1600" baseline="0">
                <a:solidFill>
                  <a:srgbClr val="FFFFFF"/>
                </a:solidFill>
                <a:latin typeface="宋体" panose="02010600030101010101" pitchFamily="2" charset="-122"/>
                <a:ea typeface="宋体" panose="02010600030101010101" pitchFamily="2" charset="-122"/>
              </a:rPr>
              <a:t>上海交通大学软件工程中心</a:t>
            </a:r>
          </a:p>
        </p:txBody>
      </p:sp>
      <p:pic>
        <p:nvPicPr>
          <p:cNvPr id="12" name="Picture 12" descr="sjtu02">
            <a:extLst>
              <a:ext uri="{FF2B5EF4-FFF2-40B4-BE49-F238E27FC236}">
                <a16:creationId xmlns:a16="http://schemas.microsoft.com/office/drawing/2014/main" id="{BC6B801E-2B61-448B-8D87-DBA17190AC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12088" y="33338"/>
            <a:ext cx="13684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4338" name="Rectangle 2"/>
          <p:cNvSpPr>
            <a:spLocks noGrp="1" noChangeArrowheads="1"/>
          </p:cNvSpPr>
          <p:nvPr>
            <p:ph type="ctrTitle"/>
          </p:nvPr>
        </p:nvSpPr>
        <p:spPr>
          <a:xfrm>
            <a:off x="685800" y="2130425"/>
            <a:ext cx="7772400" cy="1470025"/>
          </a:xfrm>
        </p:spPr>
        <p:txBody>
          <a:bodyPr/>
          <a:lstStyle>
            <a:lvl1pPr>
              <a:defRPr sz="4000"/>
            </a:lvl1pPr>
          </a:lstStyle>
          <a:p>
            <a:r>
              <a:rPr lang="zh-CN" altLang="en-US" noProof="1"/>
              <a:t>单击此处编辑母版标题样式</a:t>
            </a:r>
            <a:endParaRPr lang="en-US" altLang="zh-CN" noProof="1"/>
          </a:p>
        </p:txBody>
      </p:sp>
      <p:sp>
        <p:nvSpPr>
          <p:cNvPr id="654339"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Tree>
    <p:extLst>
      <p:ext uri="{BB962C8B-B14F-4D97-AF65-F5344CB8AC3E}">
        <p14:creationId xmlns:p14="http://schemas.microsoft.com/office/powerpoint/2010/main" val="17791994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517797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031544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61950"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914003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594161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7787300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277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D12F8793-A2EB-4B10-B305-AF2068D376D4}"/>
              </a:ext>
            </a:extLst>
          </p:cNvPr>
          <p:cNvSpPr>
            <a:spLocks noGrp="1" noChangeArrowheads="1"/>
          </p:cNvSpPr>
          <p:nvPr>
            <p:ph type="sldNum" sz="quarter" idx="10"/>
          </p:nvPr>
        </p:nvSpPr>
        <p:spPr>
          <a:ln/>
        </p:spPr>
        <p:txBody>
          <a:bodyPr/>
          <a:lstStyle>
            <a:lvl1pPr>
              <a:defRPr/>
            </a:lvl1pPr>
          </a:lstStyle>
          <a:p>
            <a:fld id="{E105D7F3-AF32-47FB-9720-816825F75606}" type="slidenum">
              <a:rPr lang="en-US" altLang="en-US"/>
              <a:pPr/>
              <a:t>‹#›</a:t>
            </a:fld>
            <a:endParaRPr lang="en-US" altLang="en-US"/>
          </a:p>
        </p:txBody>
      </p:sp>
    </p:spTree>
    <p:extLst>
      <p:ext uri="{BB962C8B-B14F-4D97-AF65-F5344CB8AC3E}">
        <p14:creationId xmlns:p14="http://schemas.microsoft.com/office/powerpoint/2010/main" val="1856992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241829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4488857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785591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6250" y="76200"/>
            <a:ext cx="2249488" cy="60198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76200" y="76200"/>
            <a:ext cx="6597650" cy="60198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878289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61950"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121513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5746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0" y="692150"/>
            <a:ext cx="4316413" cy="5616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468813" y="692150"/>
            <a:ext cx="4316412" cy="27320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468813" y="3576638"/>
            <a:ext cx="4316412" cy="27320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5">
            <a:extLst>
              <a:ext uri="{FF2B5EF4-FFF2-40B4-BE49-F238E27FC236}">
                <a16:creationId xmlns:a16="http://schemas.microsoft.com/office/drawing/2014/main" id="{069F756F-853B-4ABD-A5F8-F129C8B8DD77}"/>
              </a:ext>
            </a:extLst>
          </p:cNvPr>
          <p:cNvSpPr>
            <a:spLocks noGrp="1" noChangeArrowheads="1"/>
          </p:cNvSpPr>
          <p:nvPr>
            <p:ph type="ftr" sz="quarter" idx="10"/>
          </p:nvPr>
        </p:nvSpPr>
        <p:spPr>
          <a:xfrm>
            <a:off x="0" y="6524625"/>
            <a:ext cx="9144000" cy="333375"/>
          </a:xfrm>
          <a:prstGeom prst="rect">
            <a:avLst/>
          </a:prstGeom>
        </p:spPr>
        <p:txBody>
          <a:bodyPr/>
          <a:lstStyle>
            <a:lvl1pPr>
              <a:buFontTx/>
              <a:buNone/>
              <a:defRPr sz="2400" b="1" baseline="0">
                <a:solidFill>
                  <a:srgbClr val="0000FF"/>
                </a:solidFill>
                <a:latin typeface="Arial Narrow" panose="020B0606020202030204" pitchFamily="34" charset="0"/>
                <a:ea typeface="宋体" panose="02010600030101010101" pitchFamily="2" charset="-122"/>
                <a:cs typeface="Arial" panose="020B0604020202020204" pitchFamily="34" charset="0"/>
              </a:defRPr>
            </a:lvl1pPr>
          </a:lstStyle>
          <a:p>
            <a:pPr>
              <a:defRPr/>
            </a:pPr>
            <a:r>
              <a:rPr lang="en-US" altLang="zh-CN"/>
              <a:t>Object Oriented Analysis &amp; Design, SJTU</a:t>
            </a:r>
          </a:p>
        </p:txBody>
      </p:sp>
      <p:sp>
        <p:nvSpPr>
          <p:cNvPr id="7" name="Rectangle 6">
            <a:extLst>
              <a:ext uri="{FF2B5EF4-FFF2-40B4-BE49-F238E27FC236}">
                <a16:creationId xmlns:a16="http://schemas.microsoft.com/office/drawing/2014/main" id="{E26D11DF-DC1B-4E5B-9831-3CDCAF96F1DA}"/>
              </a:ext>
            </a:extLst>
          </p:cNvPr>
          <p:cNvSpPr>
            <a:spLocks noGrp="1" noChangeArrowheads="1"/>
          </p:cNvSpPr>
          <p:nvPr>
            <p:ph type="sldNum" sz="quarter" idx="11"/>
          </p:nvPr>
        </p:nvSpPr>
        <p:spPr>
          <a:xfrm>
            <a:off x="8351838" y="6524625"/>
            <a:ext cx="792162" cy="333375"/>
          </a:xfrm>
          <a:prstGeom prst="rect">
            <a:avLst/>
          </a:prstGeom>
        </p:spPr>
        <p:txBody>
          <a:bodyPr vert="horz" wrap="square" lIns="91440" tIns="45720" rIns="91440" bIns="45720" numCol="1" anchor="t" anchorCtr="0" compatLnSpc="1">
            <a:prstTxWarp prst="textNoShape">
              <a:avLst/>
            </a:prstTxWarp>
          </a:bodyPr>
          <a:lstStyle>
            <a:lvl1pPr>
              <a:defRPr sz="2400" b="1" baseline="0">
                <a:solidFill>
                  <a:srgbClr val="0000FF"/>
                </a:solidFill>
                <a:latin typeface="Arial Narrow" panose="020B0606020202030204" pitchFamily="34" charset="0"/>
                <a:ea typeface="宋体" panose="02010600030101010101" pitchFamily="2" charset="-122"/>
              </a:defRPr>
            </a:lvl1pPr>
          </a:lstStyle>
          <a:p>
            <a:fld id="{27271280-4CC2-4EA7-BE65-D1E64633E91D}" type="slidenum">
              <a:rPr lang="zh-CN" altLang="en-US"/>
              <a:pPr/>
              <a:t>‹#›</a:t>
            </a:fld>
            <a:endParaRPr lang="zh-CN" altLang="en-US"/>
          </a:p>
        </p:txBody>
      </p:sp>
    </p:spTree>
    <p:extLst>
      <p:ext uri="{BB962C8B-B14F-4D97-AF65-F5344CB8AC3E}">
        <p14:creationId xmlns:p14="http://schemas.microsoft.com/office/powerpoint/2010/main" val="17466558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dgm">
  <p:cSld name="标题和图示或组织结构图">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535F2CB6-3209-487A-A4B5-207034B5D9D9}"/>
              </a:ext>
            </a:extLst>
          </p:cNvPr>
          <p:cNvGrpSpPr>
            <a:grpSpLocks/>
          </p:cNvGrpSpPr>
          <p:nvPr userDrawn="1"/>
        </p:nvGrpSpPr>
        <p:grpSpPr bwMode="auto">
          <a:xfrm>
            <a:off x="0" y="549275"/>
            <a:ext cx="9144000" cy="71438"/>
            <a:chOff x="90" y="434"/>
            <a:chExt cx="6264" cy="62"/>
          </a:xfrm>
        </p:grpSpPr>
        <p:sp>
          <p:nvSpPr>
            <p:cNvPr id="5" name="Line 8">
              <a:extLst>
                <a:ext uri="{FF2B5EF4-FFF2-40B4-BE49-F238E27FC236}">
                  <a16:creationId xmlns:a16="http://schemas.microsoft.com/office/drawing/2014/main" id="{4BC05B4C-8D7D-4CD6-9F0F-4DE09E6E471B}"/>
                </a:ext>
              </a:extLst>
            </p:cNvPr>
            <p:cNvSpPr>
              <a:spLocks noChangeShapeType="1"/>
            </p:cNvSpPr>
            <p:nvPr/>
          </p:nvSpPr>
          <p:spPr bwMode="auto">
            <a:xfrm>
              <a:off x="90" y="466"/>
              <a:ext cx="6264" cy="0"/>
            </a:xfrm>
            <a:prstGeom prst="line">
              <a:avLst/>
            </a:prstGeom>
            <a:noFill/>
            <a:ln w="12700">
              <a:solidFill>
                <a:srgbClr val="FF01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 name="AutoShape 9">
              <a:extLst>
                <a:ext uri="{FF2B5EF4-FFF2-40B4-BE49-F238E27FC236}">
                  <a16:creationId xmlns:a16="http://schemas.microsoft.com/office/drawing/2014/main" id="{E3312DE4-CC5C-4A26-A144-DD0C215B07F2}"/>
                </a:ext>
              </a:extLst>
            </p:cNvPr>
            <p:cNvSpPr>
              <a:spLocks noChangeArrowheads="1"/>
            </p:cNvSpPr>
            <p:nvPr/>
          </p:nvSpPr>
          <p:spPr bwMode="auto">
            <a:xfrm rot="5400000">
              <a:off x="3207" y="432"/>
              <a:ext cx="62" cy="70"/>
            </a:xfrm>
            <a:prstGeom prst="triangle">
              <a:avLst>
                <a:gd name="adj" fmla="val 49995"/>
              </a:avLst>
            </a:prstGeom>
            <a:solidFill>
              <a:srgbClr val="00FF00"/>
            </a:solidFill>
            <a:ln w="12700">
              <a:solidFill>
                <a:srgbClr val="037C03"/>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grpSp>
      <p:graphicFrame>
        <p:nvGraphicFramePr>
          <p:cNvPr id="7" name="Object 15">
            <a:extLst>
              <a:ext uri="{FF2B5EF4-FFF2-40B4-BE49-F238E27FC236}">
                <a16:creationId xmlns:a16="http://schemas.microsoft.com/office/drawing/2014/main" id="{E940F38C-5FAF-4ED0-B095-9CE4D86B0932}"/>
              </a:ext>
            </a:extLst>
          </p:cNvPr>
          <p:cNvGraphicFramePr>
            <a:graphicFrameLocks noChangeAspect="1"/>
          </p:cNvGraphicFramePr>
          <p:nvPr userDrawn="1"/>
        </p:nvGraphicFramePr>
        <p:xfrm>
          <a:off x="0" y="6524625"/>
          <a:ext cx="468313" cy="333375"/>
        </p:xfrm>
        <a:graphic>
          <a:graphicData uri="http://schemas.openxmlformats.org/presentationml/2006/ole">
            <mc:AlternateContent xmlns:mc="http://schemas.openxmlformats.org/markup-compatibility/2006">
              <mc:Choice xmlns:v="urn:schemas-microsoft-com:vml" Requires="v">
                <p:oleObj spid="_x0000_s236546" r:id="rId3" imgW="752381" imgH="685714" progId="Paint.Picture">
                  <p:embed/>
                </p:oleObj>
              </mc:Choice>
              <mc:Fallback>
                <p:oleObj r:id="rId3" imgW="752381" imgH="685714" progId="Paint.Picture">
                  <p:embed/>
                  <p:pic>
                    <p:nvPicPr>
                      <p:cNvPr id="20483" name="Object 15">
                        <a:extLst>
                          <a:ext uri="{FF2B5EF4-FFF2-40B4-BE49-F238E27FC236}">
                            <a16:creationId xmlns:a16="http://schemas.microsoft.com/office/drawing/2014/main" id="{79B72FA2-8704-4B2F-84E7-4B35D02CF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24625"/>
                        <a:ext cx="4683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a:xfrm>
            <a:off x="0" y="0"/>
            <a:ext cx="9144000" cy="574675"/>
          </a:xfrm>
        </p:spPr>
        <p:txBody>
          <a:bodyPr/>
          <a:lstStyle/>
          <a:p>
            <a:r>
              <a:rPr lang="zh-CN" altLang="en-US" noProof="1"/>
              <a:t>单击此处编辑母版标题样式</a:t>
            </a:r>
          </a:p>
        </p:txBody>
      </p:sp>
      <p:sp>
        <p:nvSpPr>
          <p:cNvPr id="3" name="SmartArt 占位符 2"/>
          <p:cNvSpPr>
            <a:spLocks noGrp="1"/>
          </p:cNvSpPr>
          <p:nvPr>
            <p:ph type="pic" idx="1"/>
          </p:nvPr>
        </p:nvSpPr>
        <p:spPr>
          <a:xfrm>
            <a:off x="0" y="692150"/>
            <a:ext cx="8785225" cy="5616575"/>
          </a:xfrm>
        </p:spPr>
        <p:txBody>
          <a:bodyPr/>
          <a:lstStyle/>
          <a:p>
            <a:pPr lvl="0"/>
            <a:endParaRPr lang="zh-CN" altLang="en-US" noProof="0"/>
          </a:p>
        </p:txBody>
      </p:sp>
      <p:sp>
        <p:nvSpPr>
          <p:cNvPr id="8" name="页脚占位符 3">
            <a:extLst>
              <a:ext uri="{FF2B5EF4-FFF2-40B4-BE49-F238E27FC236}">
                <a16:creationId xmlns:a16="http://schemas.microsoft.com/office/drawing/2014/main" id="{2DB190F5-A3C5-455D-A12E-96D87D779CC1}"/>
              </a:ext>
            </a:extLst>
          </p:cNvPr>
          <p:cNvSpPr>
            <a:spLocks noGrp="1"/>
          </p:cNvSpPr>
          <p:nvPr>
            <p:ph type="ftr" sz="quarter" idx="10"/>
          </p:nvPr>
        </p:nvSpPr>
        <p:spPr>
          <a:xfrm>
            <a:off x="0" y="6524625"/>
            <a:ext cx="9144000" cy="333375"/>
          </a:xfrm>
          <a:prstGeom prst="rect">
            <a:avLst/>
          </a:prstGeom>
        </p:spPr>
        <p:txBody>
          <a:bodyPr/>
          <a:lstStyle>
            <a:lvl1pPr>
              <a:buFontTx/>
              <a:buNone/>
              <a:defRPr sz="2400" b="1" baseline="0">
                <a:solidFill>
                  <a:srgbClr val="0000FF"/>
                </a:solidFill>
                <a:latin typeface="Arial Narrow" panose="020B0606020202030204" pitchFamily="34" charset="0"/>
                <a:ea typeface="宋体" panose="02010600030101010101" pitchFamily="2" charset="-122"/>
                <a:cs typeface="Arial" panose="020B0604020202020204" pitchFamily="34" charset="0"/>
              </a:defRPr>
            </a:lvl1pPr>
          </a:lstStyle>
          <a:p>
            <a:pPr>
              <a:defRPr/>
            </a:pPr>
            <a:r>
              <a:rPr lang="en-US" altLang="zh-CN"/>
              <a:t>Object Oriented Analysis &amp; Design, SJTU</a:t>
            </a:r>
          </a:p>
        </p:txBody>
      </p:sp>
      <p:sp>
        <p:nvSpPr>
          <p:cNvPr id="9" name="灯片编号占位符 4">
            <a:extLst>
              <a:ext uri="{FF2B5EF4-FFF2-40B4-BE49-F238E27FC236}">
                <a16:creationId xmlns:a16="http://schemas.microsoft.com/office/drawing/2014/main" id="{EC0196B0-0DAC-4D65-A029-3DA015F0BC47}"/>
              </a:ext>
            </a:extLst>
          </p:cNvPr>
          <p:cNvSpPr>
            <a:spLocks noGrp="1"/>
          </p:cNvSpPr>
          <p:nvPr>
            <p:ph type="sldNum" sz="quarter" idx="11"/>
          </p:nvPr>
        </p:nvSpPr>
        <p:spPr>
          <a:xfrm>
            <a:off x="8351838" y="6524625"/>
            <a:ext cx="792162" cy="333375"/>
          </a:xfrm>
          <a:prstGeom prst="rect">
            <a:avLst/>
          </a:prstGeom>
        </p:spPr>
        <p:txBody>
          <a:bodyPr vert="horz" wrap="square" lIns="91440" tIns="45720" rIns="91440" bIns="45720" numCol="1" anchor="t" anchorCtr="0" compatLnSpc="1">
            <a:prstTxWarp prst="textNoShape">
              <a:avLst/>
            </a:prstTxWarp>
          </a:bodyPr>
          <a:lstStyle>
            <a:lvl1pPr>
              <a:defRPr sz="2400" b="1" baseline="0">
                <a:solidFill>
                  <a:srgbClr val="0000FF"/>
                </a:solidFill>
                <a:latin typeface="Arial Narrow" panose="020B0606020202030204" pitchFamily="34" charset="0"/>
                <a:ea typeface="宋体" panose="02010600030101010101" pitchFamily="2" charset="-122"/>
              </a:defRPr>
            </a:lvl1pPr>
          </a:lstStyle>
          <a:p>
            <a:fld id="{952F3682-DF60-453D-8336-9E38D02B113D}" type="slidenum">
              <a:rPr lang="zh-CN" altLang="en-US"/>
              <a:pPr/>
              <a:t>‹#›</a:t>
            </a:fld>
            <a:endParaRPr lang="zh-CN" altLang="en-US"/>
          </a:p>
        </p:txBody>
      </p:sp>
    </p:spTree>
    <p:extLst>
      <p:ext uri="{BB962C8B-B14F-4D97-AF65-F5344CB8AC3E}">
        <p14:creationId xmlns:p14="http://schemas.microsoft.com/office/powerpoint/2010/main" val="1351891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69CBFCA3-317E-40A5-9BC8-9FC7887244D8}"/>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5" name="Text Box 5">
            <a:extLst>
              <a:ext uri="{FF2B5EF4-FFF2-40B4-BE49-F238E27FC236}">
                <a16:creationId xmlns:a16="http://schemas.microsoft.com/office/drawing/2014/main" id="{133754A8-9747-46D1-86A4-3D31C5AF57B3}"/>
              </a:ext>
            </a:extLst>
          </p:cNvPr>
          <p:cNvSpPr txBox="1">
            <a:spLocks noChangeArrowheads="1"/>
          </p:cNvSpPr>
          <p:nvPr/>
        </p:nvSpPr>
        <p:spPr bwMode="auto">
          <a:xfrm>
            <a:off x="7732713" y="5965825"/>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6" name="Rectangle 6">
            <a:extLst>
              <a:ext uri="{FF2B5EF4-FFF2-40B4-BE49-F238E27FC236}">
                <a16:creationId xmlns:a16="http://schemas.microsoft.com/office/drawing/2014/main" id="{1E4C2C91-69EE-44B1-A17C-62E2935BBEAB}"/>
              </a:ext>
            </a:extLst>
          </p:cNvPr>
          <p:cNvSpPr>
            <a:spLocks noChangeArrowheads="1"/>
          </p:cNvSpPr>
          <p:nvPr userDrawn="1"/>
        </p:nvSpPr>
        <p:spPr bwMode="auto">
          <a:xfrm>
            <a:off x="36513" y="22225"/>
            <a:ext cx="9144000" cy="1690688"/>
          </a:xfrm>
          <a:prstGeom prst="rect">
            <a:avLst/>
          </a:prstGeom>
          <a:solidFill>
            <a:srgbClr val="7889FB"/>
          </a:solidFill>
          <a:ln w="9525">
            <a:solidFill>
              <a:srgbClr val="008000"/>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sp>
        <p:nvSpPr>
          <p:cNvPr id="7" name="Rectangle 7">
            <a:extLst>
              <a:ext uri="{FF2B5EF4-FFF2-40B4-BE49-F238E27FC236}">
                <a16:creationId xmlns:a16="http://schemas.microsoft.com/office/drawing/2014/main" id="{F9830B29-8F7F-41E8-A497-EA78D2A360F8}"/>
              </a:ext>
            </a:extLst>
          </p:cNvPr>
          <p:cNvSpPr>
            <a:spLocks noChangeArrowheads="1"/>
          </p:cNvSpPr>
          <p:nvPr userDrawn="1"/>
        </p:nvSpPr>
        <p:spPr bwMode="auto">
          <a:xfrm>
            <a:off x="36513" y="5224463"/>
            <a:ext cx="9144000" cy="16605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sz="2400" b="1" baseline="0">
              <a:solidFill>
                <a:srgbClr val="0000FF"/>
              </a:solidFill>
              <a:latin typeface="Arial Narrow" panose="020B0606020202030204" pitchFamily="34" charset="0"/>
              <a:ea typeface="宋体" panose="02010600030101010101" pitchFamily="2" charset="-122"/>
            </a:endParaRPr>
          </a:p>
        </p:txBody>
      </p:sp>
      <p:pic>
        <p:nvPicPr>
          <p:cNvPr id="8" name="Picture 8">
            <a:extLst>
              <a:ext uri="{FF2B5EF4-FFF2-40B4-BE49-F238E27FC236}">
                <a16:creationId xmlns:a16="http://schemas.microsoft.com/office/drawing/2014/main" id="{B73ADAC3-41B9-48AD-99AF-8272FC4A10B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6502400"/>
            <a:ext cx="91424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9">
            <a:extLst>
              <a:ext uri="{FF2B5EF4-FFF2-40B4-BE49-F238E27FC236}">
                <a16:creationId xmlns:a16="http://schemas.microsoft.com/office/drawing/2014/main" id="{040A810D-9125-4162-A10D-0EEA69C31F7F}"/>
              </a:ext>
            </a:extLst>
          </p:cNvPr>
          <p:cNvSpPr>
            <a:spLocks noChangeArrowheads="1"/>
          </p:cNvSpPr>
          <p:nvPr userDrawn="1"/>
        </p:nvSpPr>
        <p:spPr bwMode="auto">
          <a:xfrm>
            <a:off x="2035175" y="1287463"/>
            <a:ext cx="41036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lstStyle>
            <a:lvl1pPr marL="342900" indent="-342900"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lnSpc>
                <a:spcPct val="98000"/>
              </a:lnSpc>
              <a:spcBef>
                <a:spcPct val="20000"/>
              </a:spcBef>
            </a:pPr>
            <a:r>
              <a:rPr lang="en-US" altLang="zh-CN" sz="1700" baseline="0">
                <a:solidFill>
                  <a:srgbClr val="FFFFFF"/>
                </a:solidFill>
                <a:ea typeface="宋体" panose="02010600030101010101" pitchFamily="2" charset="-122"/>
              </a:rPr>
              <a:t>Shanghai Jiao Tong University</a:t>
            </a:r>
          </a:p>
        </p:txBody>
      </p:sp>
      <p:sp>
        <p:nvSpPr>
          <p:cNvPr id="10" name="Line 10">
            <a:extLst>
              <a:ext uri="{FF2B5EF4-FFF2-40B4-BE49-F238E27FC236}">
                <a16:creationId xmlns:a16="http://schemas.microsoft.com/office/drawing/2014/main" id="{49855DFE-A62A-4091-B9F6-D560EFCB5B1D}"/>
              </a:ext>
            </a:extLst>
          </p:cNvPr>
          <p:cNvSpPr>
            <a:spLocks noChangeShapeType="1"/>
          </p:cNvSpPr>
          <p:nvPr userDrawn="1"/>
        </p:nvSpPr>
        <p:spPr bwMode="auto">
          <a:xfrm flipV="1">
            <a:off x="1890713" y="1362075"/>
            <a:ext cx="0" cy="331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11">
            <a:extLst>
              <a:ext uri="{FF2B5EF4-FFF2-40B4-BE49-F238E27FC236}">
                <a16:creationId xmlns:a16="http://schemas.microsoft.com/office/drawing/2014/main" id="{E9EA8C4B-40A9-44BF-9DCA-DA1E29081C6C}"/>
              </a:ext>
            </a:extLst>
          </p:cNvPr>
          <p:cNvSpPr txBox="1">
            <a:spLocks noChangeArrowheads="1"/>
          </p:cNvSpPr>
          <p:nvPr/>
        </p:nvSpPr>
        <p:spPr bwMode="auto">
          <a:xfrm>
            <a:off x="6489700" y="4797425"/>
            <a:ext cx="2654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buFontTx/>
              <a:buNone/>
              <a:defRPr/>
            </a:pPr>
            <a:r>
              <a:rPr lang="zh-CN" altLang="en-US" sz="1600" baseline="0">
                <a:solidFill>
                  <a:srgbClr val="FFFFFF"/>
                </a:solidFill>
                <a:latin typeface="宋体" panose="02010600030101010101" pitchFamily="2" charset="-122"/>
                <a:ea typeface="宋体" panose="02010600030101010101" pitchFamily="2" charset="-122"/>
              </a:rPr>
              <a:t>上海交通大学软件工程中心</a:t>
            </a:r>
          </a:p>
        </p:txBody>
      </p:sp>
      <p:pic>
        <p:nvPicPr>
          <p:cNvPr id="12" name="Picture 12" descr="sjtu02">
            <a:extLst>
              <a:ext uri="{FF2B5EF4-FFF2-40B4-BE49-F238E27FC236}">
                <a16:creationId xmlns:a16="http://schemas.microsoft.com/office/drawing/2014/main" id="{A1579CC0-F80F-4676-8DD2-C25BD4BA6F8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12088" y="33338"/>
            <a:ext cx="13684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4338" name="Rectangle 2"/>
          <p:cNvSpPr>
            <a:spLocks noGrp="1" noChangeArrowheads="1"/>
          </p:cNvSpPr>
          <p:nvPr>
            <p:ph type="ctrTitle"/>
          </p:nvPr>
        </p:nvSpPr>
        <p:spPr>
          <a:xfrm>
            <a:off x="685800" y="2130425"/>
            <a:ext cx="7772400" cy="1470025"/>
          </a:xfrm>
        </p:spPr>
        <p:txBody>
          <a:bodyPr/>
          <a:lstStyle>
            <a:lvl1pPr>
              <a:defRPr sz="4000"/>
            </a:lvl1pPr>
          </a:lstStyle>
          <a:p>
            <a:r>
              <a:rPr lang="zh-CN" altLang="en-US" noProof="1"/>
              <a:t>单击此处编辑母版标题样式</a:t>
            </a:r>
            <a:endParaRPr lang="en-US" altLang="zh-CN" noProof="1"/>
          </a:p>
        </p:txBody>
      </p:sp>
      <p:sp>
        <p:nvSpPr>
          <p:cNvPr id="654339"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Tree>
    <p:extLst>
      <p:ext uri="{BB962C8B-B14F-4D97-AF65-F5344CB8AC3E}">
        <p14:creationId xmlns:p14="http://schemas.microsoft.com/office/powerpoint/2010/main" val="3242242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964457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8973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2C606F6-27B9-4F68-B31F-51D4B9AB3943}"/>
              </a:ext>
            </a:extLst>
          </p:cNvPr>
          <p:cNvSpPr>
            <a:spLocks noGrp="1" noChangeArrowheads="1"/>
          </p:cNvSpPr>
          <p:nvPr>
            <p:ph type="sldNum" sz="quarter" idx="10"/>
          </p:nvPr>
        </p:nvSpPr>
        <p:spPr>
          <a:ln/>
        </p:spPr>
        <p:txBody>
          <a:bodyPr/>
          <a:lstStyle>
            <a:lvl1pPr>
              <a:defRPr/>
            </a:lvl1pPr>
          </a:lstStyle>
          <a:p>
            <a:fld id="{BB072E0D-5646-43AE-AB66-973CAED26C39}" type="slidenum">
              <a:rPr lang="en-US" altLang="en-US"/>
              <a:pPr/>
              <a:t>‹#›</a:t>
            </a:fld>
            <a:endParaRPr lang="en-US" altLang="en-US"/>
          </a:p>
        </p:txBody>
      </p:sp>
    </p:spTree>
    <p:extLst>
      <p:ext uri="{BB962C8B-B14F-4D97-AF65-F5344CB8AC3E}">
        <p14:creationId xmlns:p14="http://schemas.microsoft.com/office/powerpoint/2010/main" val="26219265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61950"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886180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123540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601766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4921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4254303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7313442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007528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6250" y="76200"/>
            <a:ext cx="2249488" cy="60198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76200" y="76200"/>
            <a:ext cx="6597650" cy="60198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54689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361950"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3125" y="1052513"/>
            <a:ext cx="4168775" cy="50434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46603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57467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0" y="692150"/>
            <a:ext cx="4316413" cy="5616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468813" y="692150"/>
            <a:ext cx="4316412" cy="27320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468813" y="3576638"/>
            <a:ext cx="4316412" cy="27320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5">
            <a:extLst>
              <a:ext uri="{FF2B5EF4-FFF2-40B4-BE49-F238E27FC236}">
                <a16:creationId xmlns:a16="http://schemas.microsoft.com/office/drawing/2014/main" id="{A5F5F160-A31D-4FCB-83CC-6223AA2BA0CA}"/>
              </a:ext>
            </a:extLst>
          </p:cNvPr>
          <p:cNvSpPr>
            <a:spLocks noGrp="1" noChangeArrowheads="1"/>
          </p:cNvSpPr>
          <p:nvPr>
            <p:ph type="ftr" sz="quarter" idx="10"/>
          </p:nvPr>
        </p:nvSpPr>
        <p:spPr>
          <a:xfrm>
            <a:off x="0" y="6524625"/>
            <a:ext cx="9144000" cy="333375"/>
          </a:xfrm>
          <a:prstGeom prst="rect">
            <a:avLst/>
          </a:prstGeom>
        </p:spPr>
        <p:txBody>
          <a:bodyPr/>
          <a:lstStyle>
            <a:lvl1pPr>
              <a:buFontTx/>
              <a:buNone/>
              <a:defRPr sz="2400" b="1" baseline="0">
                <a:solidFill>
                  <a:srgbClr val="0000FF"/>
                </a:solidFill>
                <a:latin typeface="Arial Narrow" panose="020B0606020202030204" pitchFamily="34" charset="0"/>
                <a:ea typeface="宋体" panose="02010600030101010101" pitchFamily="2" charset="-122"/>
                <a:cs typeface="Arial" panose="020B0604020202020204" pitchFamily="34" charset="0"/>
              </a:defRPr>
            </a:lvl1pPr>
          </a:lstStyle>
          <a:p>
            <a:pPr>
              <a:defRPr/>
            </a:pPr>
            <a:r>
              <a:rPr lang="en-US" altLang="zh-CN"/>
              <a:t>Object Oriented Analysis &amp; Design, SJTU</a:t>
            </a:r>
          </a:p>
        </p:txBody>
      </p:sp>
      <p:sp>
        <p:nvSpPr>
          <p:cNvPr id="7" name="Rectangle 6">
            <a:extLst>
              <a:ext uri="{FF2B5EF4-FFF2-40B4-BE49-F238E27FC236}">
                <a16:creationId xmlns:a16="http://schemas.microsoft.com/office/drawing/2014/main" id="{FE2F9B80-2E5C-4629-8510-150A741A4859}"/>
              </a:ext>
            </a:extLst>
          </p:cNvPr>
          <p:cNvSpPr>
            <a:spLocks noGrp="1" noChangeArrowheads="1"/>
          </p:cNvSpPr>
          <p:nvPr>
            <p:ph type="sldNum" sz="quarter" idx="11"/>
          </p:nvPr>
        </p:nvSpPr>
        <p:spPr>
          <a:xfrm>
            <a:off x="8351838" y="6524625"/>
            <a:ext cx="792162" cy="333375"/>
          </a:xfrm>
          <a:prstGeom prst="rect">
            <a:avLst/>
          </a:prstGeom>
        </p:spPr>
        <p:txBody>
          <a:bodyPr vert="horz" wrap="square" lIns="91440" tIns="45720" rIns="91440" bIns="45720" numCol="1" anchor="t" anchorCtr="0" compatLnSpc="1">
            <a:prstTxWarp prst="textNoShape">
              <a:avLst/>
            </a:prstTxWarp>
          </a:bodyPr>
          <a:lstStyle>
            <a:lvl1pPr>
              <a:defRPr sz="2400" b="1" baseline="0">
                <a:solidFill>
                  <a:srgbClr val="0000FF"/>
                </a:solidFill>
                <a:latin typeface="Arial Narrow" panose="020B0606020202030204" pitchFamily="34" charset="0"/>
                <a:ea typeface="宋体" panose="02010600030101010101" pitchFamily="2" charset="-122"/>
              </a:defRPr>
            </a:lvl1pPr>
          </a:lstStyle>
          <a:p>
            <a:fld id="{40243D60-9842-4D5E-9496-BCE728C8A073}" type="slidenum">
              <a:rPr lang="zh-CN" altLang="en-US"/>
              <a:pPr/>
              <a:t>‹#›</a:t>
            </a:fld>
            <a:endParaRPr lang="zh-CN" altLang="en-US"/>
          </a:p>
        </p:txBody>
      </p:sp>
    </p:spTree>
    <p:extLst>
      <p:ext uri="{BB962C8B-B14F-4D97-AF65-F5344CB8AC3E}">
        <p14:creationId xmlns:p14="http://schemas.microsoft.com/office/powerpoint/2010/main" val="13579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09AA3559-66E2-4CA6-AF79-FC2056EFA0A3}"/>
              </a:ext>
            </a:extLst>
          </p:cNvPr>
          <p:cNvSpPr>
            <a:spLocks noGrp="1" noChangeArrowheads="1"/>
          </p:cNvSpPr>
          <p:nvPr>
            <p:ph type="sldNum" sz="quarter" idx="10"/>
          </p:nvPr>
        </p:nvSpPr>
        <p:spPr>
          <a:ln/>
        </p:spPr>
        <p:txBody>
          <a:bodyPr/>
          <a:lstStyle>
            <a:lvl1pPr>
              <a:defRPr/>
            </a:lvl1pPr>
          </a:lstStyle>
          <a:p>
            <a:fld id="{D219C3CD-3099-4E69-B327-4C638CB88BDD}" type="slidenum">
              <a:rPr lang="en-US" altLang="en-US"/>
              <a:pPr/>
              <a:t>‹#›</a:t>
            </a:fld>
            <a:endParaRPr lang="en-US" altLang="en-US"/>
          </a:p>
        </p:txBody>
      </p:sp>
    </p:spTree>
    <p:extLst>
      <p:ext uri="{BB962C8B-B14F-4D97-AF65-F5344CB8AC3E}">
        <p14:creationId xmlns:p14="http://schemas.microsoft.com/office/powerpoint/2010/main" val="2836843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chemeClr val="bg1"/>
        </a:solidFill>
        <a:effectLst/>
      </p:bgPr>
    </p:bg>
    <p:spTree>
      <p:nvGrpSpPr>
        <p:cNvPr id="1" name=""/>
        <p:cNvGrpSpPr/>
        <p:nvPr/>
      </p:nvGrpSpPr>
      <p:grpSpPr>
        <a:xfrm>
          <a:off x="0" y="0"/>
          <a:ext cx="0" cy="0"/>
          <a:chOff x="0" y="0"/>
          <a:chExt cx="0" cy="0"/>
        </a:xfrm>
      </p:grpSpPr>
      <p:pic>
        <p:nvPicPr>
          <p:cNvPr id="4" name="Picture 2" descr="TEXTUR~21">
            <a:extLst>
              <a:ext uri="{FF2B5EF4-FFF2-40B4-BE49-F238E27FC236}">
                <a16:creationId xmlns:a16="http://schemas.microsoft.com/office/drawing/2014/main" id="{AEB87879-0A66-46DC-836B-C93218F2B4E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690688"/>
            <a:ext cx="91440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6A953AA5-0AF3-49ED-9523-B548298FA699}"/>
              </a:ext>
            </a:extLst>
          </p:cNvPr>
          <p:cNvSpPr>
            <a:spLocks noChangeArrowheads="1"/>
          </p:cNvSpPr>
          <p:nvPr userDrawn="1"/>
        </p:nvSpPr>
        <p:spPr bwMode="auto">
          <a:xfrm>
            <a:off x="0" y="0"/>
            <a:ext cx="9144000" cy="1690688"/>
          </a:xfrm>
          <a:prstGeom prst="rect">
            <a:avLst/>
          </a:prstGeom>
          <a:solidFill>
            <a:schemeClr val="accent1"/>
          </a:solidFill>
          <a:ln w="9525">
            <a:solidFill>
              <a:schemeClr val="accent1"/>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eaLnBrk="1" hangingPunct="1"/>
            <a:endParaRPr lang="zh-CN" altLang="en-US">
              <a:solidFill>
                <a:srgbClr val="FFFFFF"/>
              </a:solidFill>
              <a:ea typeface="宋体" panose="02010600030101010101" pitchFamily="2" charset="-122"/>
            </a:endParaRPr>
          </a:p>
        </p:txBody>
      </p:sp>
      <p:sp>
        <p:nvSpPr>
          <p:cNvPr id="6" name="Rectangle 4">
            <a:extLst>
              <a:ext uri="{FF2B5EF4-FFF2-40B4-BE49-F238E27FC236}">
                <a16:creationId xmlns:a16="http://schemas.microsoft.com/office/drawing/2014/main" id="{31865163-9103-4753-ABDF-6DF1BDEC19AE}"/>
              </a:ext>
            </a:extLst>
          </p:cNvPr>
          <p:cNvSpPr>
            <a:spLocks noChangeArrowheads="1"/>
          </p:cNvSpPr>
          <p:nvPr userDrawn="1"/>
        </p:nvSpPr>
        <p:spPr bwMode="auto">
          <a:xfrm>
            <a:off x="0" y="5164138"/>
            <a:ext cx="9144000" cy="1690687"/>
          </a:xfrm>
          <a:prstGeom prst="rect">
            <a:avLst/>
          </a:prstGeom>
          <a:solidFill>
            <a:schemeClr val="accent1"/>
          </a:solidFill>
          <a:ln w="9525">
            <a:solidFill>
              <a:schemeClr val="accent1"/>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a:solidFill>
                <a:srgbClr val="FFFFFF"/>
              </a:solidFill>
            </a:endParaRPr>
          </a:p>
        </p:txBody>
      </p:sp>
      <p:sp>
        <p:nvSpPr>
          <p:cNvPr id="7" name="Rectangle 8">
            <a:extLst>
              <a:ext uri="{FF2B5EF4-FFF2-40B4-BE49-F238E27FC236}">
                <a16:creationId xmlns:a16="http://schemas.microsoft.com/office/drawing/2014/main" id="{BD24E700-1F1D-4400-B514-63CCBC2B6EB7}"/>
              </a:ext>
            </a:extLst>
          </p:cNvPr>
          <p:cNvSpPr>
            <a:spLocks noChangeArrowheads="1"/>
          </p:cNvSpPr>
          <p:nvPr userDrawn="1"/>
        </p:nvSpPr>
        <p:spPr bwMode="auto">
          <a:xfrm>
            <a:off x="5765800" y="6270625"/>
            <a:ext cx="31083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r"/>
            <a:r>
              <a:rPr lang="en-US" altLang="en-US" baseline="0">
                <a:solidFill>
                  <a:srgbClr val="FFFFFF"/>
                </a:solidFill>
                <a:ea typeface="新宋体" panose="02010609030101010101" pitchFamily="49" charset="-122"/>
              </a:rPr>
              <a:t>©</a:t>
            </a:r>
            <a:r>
              <a:rPr lang="en-US" altLang="en-US" baseline="0">
                <a:solidFill>
                  <a:srgbClr val="FFFFFF"/>
                </a:solidFill>
                <a:latin typeface="新宋体" panose="02010609030101010101" pitchFamily="49" charset="-122"/>
                <a:ea typeface="新宋体" panose="02010609030101010101" pitchFamily="49" charset="-122"/>
              </a:rPr>
              <a:t> </a:t>
            </a:r>
            <a:r>
              <a:rPr lang="en-US" altLang="zh-CN" baseline="0">
                <a:solidFill>
                  <a:srgbClr val="FFFFFF"/>
                </a:solidFill>
                <a:latin typeface="楷体_GB2312" pitchFamily="49" charset="-122"/>
              </a:rPr>
              <a:t>2007</a:t>
            </a:r>
            <a:r>
              <a:rPr lang="en-US" altLang="en-US" baseline="0">
                <a:solidFill>
                  <a:srgbClr val="FFFFFF"/>
                </a:solidFill>
                <a:latin typeface="楷体_GB2312" pitchFamily="49" charset="-122"/>
              </a:rPr>
              <a:t> </a:t>
            </a:r>
            <a:r>
              <a:rPr lang="zh-CN" altLang="en-US" baseline="0">
                <a:solidFill>
                  <a:srgbClr val="FFFFFF"/>
                </a:solidFill>
                <a:latin typeface="楷体_GB2312" pitchFamily="49" charset="-122"/>
              </a:rPr>
              <a:t>苏州大学计算机科学与技术学院</a:t>
            </a:r>
            <a:endParaRPr lang="en-US" altLang="en-US" baseline="0">
              <a:solidFill>
                <a:srgbClr val="FFFFFF"/>
              </a:solidFill>
              <a:latin typeface="楷体_GB2312" pitchFamily="49" charset="-122"/>
            </a:endParaRPr>
          </a:p>
        </p:txBody>
      </p:sp>
      <p:sp>
        <p:nvSpPr>
          <p:cNvPr id="8" name="Line 9">
            <a:extLst>
              <a:ext uri="{FF2B5EF4-FFF2-40B4-BE49-F238E27FC236}">
                <a16:creationId xmlns:a16="http://schemas.microsoft.com/office/drawing/2014/main" id="{F798F9EA-5F1A-4420-A8CD-D0B43D6CC0B0}"/>
              </a:ext>
            </a:extLst>
          </p:cNvPr>
          <p:cNvSpPr>
            <a:spLocks noChangeShapeType="1"/>
          </p:cNvSpPr>
          <p:nvPr userDrawn="1"/>
        </p:nvSpPr>
        <p:spPr bwMode="auto">
          <a:xfrm flipV="1">
            <a:off x="1863725" y="4217988"/>
            <a:ext cx="0" cy="9413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838" name="Rectangle 6"/>
          <p:cNvSpPr>
            <a:spLocks noGrp="1" noChangeArrowheads="1"/>
          </p:cNvSpPr>
          <p:nvPr>
            <p:ph type="ctrTitle"/>
          </p:nvPr>
        </p:nvSpPr>
        <p:spPr>
          <a:xfrm>
            <a:off x="390525" y="2493963"/>
            <a:ext cx="7954963" cy="1470025"/>
          </a:xfrm>
        </p:spPr>
        <p:txBody>
          <a:bodyPr/>
          <a:lstStyle>
            <a:lvl1pPr>
              <a:defRPr>
                <a:solidFill>
                  <a:schemeClr val="bg1"/>
                </a:solidFill>
              </a:defRPr>
            </a:lvl1pPr>
          </a:lstStyle>
          <a:p>
            <a:pPr lvl="0"/>
            <a:r>
              <a:rPr lang="zh-CN" altLang="en-US" noProof="0"/>
              <a:t>单击此处编辑母版标题样式</a:t>
            </a:r>
            <a:endParaRPr lang="en-US" altLang="en-US" noProof="0"/>
          </a:p>
        </p:txBody>
      </p:sp>
      <p:sp>
        <p:nvSpPr>
          <p:cNvPr id="1016839" name="Rectangle 7"/>
          <p:cNvSpPr>
            <a:spLocks noGrp="1" noChangeArrowheads="1"/>
          </p:cNvSpPr>
          <p:nvPr>
            <p:ph type="subTitle" idx="1"/>
          </p:nvPr>
        </p:nvSpPr>
        <p:spPr bwMode="black">
          <a:xfrm>
            <a:off x="1949450" y="4106863"/>
            <a:ext cx="6400800" cy="1384300"/>
          </a:xfrm>
        </p:spPr>
        <p:txBody>
          <a:bodyPr/>
          <a:lstStyle>
            <a:lvl1pPr marL="0" indent="0">
              <a:buFont typeface="Wingdings" panose="05000000000000000000" pitchFamily="2" charset="2"/>
              <a:buNone/>
              <a:defRPr sz="3200">
                <a:solidFill>
                  <a:schemeClr val="accent2"/>
                </a:solidFill>
              </a:defRPr>
            </a:lvl1pPr>
          </a:lstStyle>
          <a:p>
            <a:pPr lvl="0"/>
            <a:r>
              <a:rPr lang="zh-CN" altLang="en-US" noProof="0"/>
              <a:t>单击此处编辑母版副标题样式</a:t>
            </a:r>
            <a:endParaRPr lang="en-US" altLang="en-US" noProof="0"/>
          </a:p>
        </p:txBody>
      </p:sp>
    </p:spTree>
    <p:extLst>
      <p:ext uri="{BB962C8B-B14F-4D97-AF65-F5344CB8AC3E}">
        <p14:creationId xmlns:p14="http://schemas.microsoft.com/office/powerpoint/2010/main" val="28374759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D7B8C3CB-4161-49B8-A8A5-7E67F5734EBB}"/>
              </a:ext>
            </a:extLst>
          </p:cNvPr>
          <p:cNvSpPr>
            <a:spLocks noGrp="1" noChangeArrowheads="1"/>
          </p:cNvSpPr>
          <p:nvPr>
            <p:ph type="sldNum" sz="quarter" idx="10"/>
          </p:nvPr>
        </p:nvSpPr>
        <p:spPr>
          <a:ln/>
        </p:spPr>
        <p:txBody>
          <a:bodyPr/>
          <a:lstStyle>
            <a:lvl1pPr>
              <a:defRPr/>
            </a:lvl1pPr>
          </a:lstStyle>
          <a:p>
            <a:fld id="{6A54B0C0-EAAB-4C2D-947D-C971191A8905}" type="slidenum">
              <a:rPr lang="en-US" altLang="en-US"/>
              <a:pPr/>
              <a:t>‹#›</a:t>
            </a:fld>
            <a:endParaRPr lang="en-US" altLang="en-US"/>
          </a:p>
        </p:txBody>
      </p:sp>
    </p:spTree>
    <p:extLst>
      <p:ext uri="{BB962C8B-B14F-4D97-AF65-F5344CB8AC3E}">
        <p14:creationId xmlns:p14="http://schemas.microsoft.com/office/powerpoint/2010/main" val="14571780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1A955D7E-881D-4941-8DC7-B42A7A94704E}"/>
              </a:ext>
            </a:extLst>
          </p:cNvPr>
          <p:cNvSpPr>
            <a:spLocks noGrp="1" noChangeArrowheads="1"/>
          </p:cNvSpPr>
          <p:nvPr>
            <p:ph type="sldNum" sz="quarter" idx="10"/>
          </p:nvPr>
        </p:nvSpPr>
        <p:spPr>
          <a:ln/>
        </p:spPr>
        <p:txBody>
          <a:bodyPr/>
          <a:lstStyle>
            <a:lvl1pPr>
              <a:defRPr/>
            </a:lvl1pPr>
          </a:lstStyle>
          <a:p>
            <a:fld id="{4E749A22-D246-456C-865A-472181505C7F}" type="slidenum">
              <a:rPr lang="en-US" altLang="en-US"/>
              <a:pPr/>
              <a:t>‹#›</a:t>
            </a:fld>
            <a:endParaRPr lang="en-US" altLang="en-US"/>
          </a:p>
        </p:txBody>
      </p:sp>
    </p:spTree>
    <p:extLst>
      <p:ext uri="{BB962C8B-B14F-4D97-AF65-F5344CB8AC3E}">
        <p14:creationId xmlns:p14="http://schemas.microsoft.com/office/powerpoint/2010/main" val="25262252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12838" y="1604963"/>
            <a:ext cx="3597275"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62513" y="1604963"/>
            <a:ext cx="3598862"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C437282A-2E37-42C9-96F2-38BF43DC50E5}"/>
              </a:ext>
            </a:extLst>
          </p:cNvPr>
          <p:cNvSpPr>
            <a:spLocks noGrp="1" noChangeArrowheads="1"/>
          </p:cNvSpPr>
          <p:nvPr>
            <p:ph type="sldNum" sz="quarter" idx="10"/>
          </p:nvPr>
        </p:nvSpPr>
        <p:spPr>
          <a:ln/>
        </p:spPr>
        <p:txBody>
          <a:bodyPr/>
          <a:lstStyle>
            <a:lvl1pPr>
              <a:defRPr/>
            </a:lvl1pPr>
          </a:lstStyle>
          <a:p>
            <a:fld id="{51916670-82ED-4659-AE57-44B436B218A6}" type="slidenum">
              <a:rPr lang="en-US" altLang="en-US"/>
              <a:pPr/>
              <a:t>‹#›</a:t>
            </a:fld>
            <a:endParaRPr lang="en-US" altLang="en-US"/>
          </a:p>
        </p:txBody>
      </p:sp>
    </p:spTree>
    <p:extLst>
      <p:ext uri="{BB962C8B-B14F-4D97-AF65-F5344CB8AC3E}">
        <p14:creationId xmlns:p14="http://schemas.microsoft.com/office/powerpoint/2010/main" val="15833504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071D77BC-551A-4A94-9FCC-FA1DC12DEC7D}"/>
              </a:ext>
            </a:extLst>
          </p:cNvPr>
          <p:cNvSpPr>
            <a:spLocks noGrp="1" noChangeArrowheads="1"/>
          </p:cNvSpPr>
          <p:nvPr>
            <p:ph type="sldNum" sz="quarter" idx="10"/>
          </p:nvPr>
        </p:nvSpPr>
        <p:spPr>
          <a:ln/>
        </p:spPr>
        <p:txBody>
          <a:bodyPr/>
          <a:lstStyle>
            <a:lvl1pPr>
              <a:defRPr/>
            </a:lvl1pPr>
          </a:lstStyle>
          <a:p>
            <a:fld id="{B5AEA047-DCC9-407C-A9AF-502910181419}" type="slidenum">
              <a:rPr lang="en-US" altLang="en-US"/>
              <a:pPr/>
              <a:t>‹#›</a:t>
            </a:fld>
            <a:endParaRPr lang="en-US" altLang="en-US"/>
          </a:p>
        </p:txBody>
      </p:sp>
    </p:spTree>
    <p:extLst>
      <p:ext uri="{BB962C8B-B14F-4D97-AF65-F5344CB8AC3E}">
        <p14:creationId xmlns:p14="http://schemas.microsoft.com/office/powerpoint/2010/main" val="35096113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B6DF2148-BCF1-4266-B9A8-AC234ABBDF1C}"/>
              </a:ext>
            </a:extLst>
          </p:cNvPr>
          <p:cNvSpPr>
            <a:spLocks noGrp="1" noChangeArrowheads="1"/>
          </p:cNvSpPr>
          <p:nvPr>
            <p:ph type="sldNum" sz="quarter" idx="10"/>
          </p:nvPr>
        </p:nvSpPr>
        <p:spPr>
          <a:ln/>
        </p:spPr>
        <p:txBody>
          <a:bodyPr/>
          <a:lstStyle>
            <a:lvl1pPr>
              <a:defRPr/>
            </a:lvl1pPr>
          </a:lstStyle>
          <a:p>
            <a:fld id="{B27B2070-7767-4832-9822-BCFFA17BD5CA}" type="slidenum">
              <a:rPr lang="en-US" altLang="en-US"/>
              <a:pPr/>
              <a:t>‹#›</a:t>
            </a:fld>
            <a:endParaRPr lang="en-US" altLang="en-US"/>
          </a:p>
        </p:txBody>
      </p:sp>
    </p:spTree>
    <p:extLst>
      <p:ext uri="{BB962C8B-B14F-4D97-AF65-F5344CB8AC3E}">
        <p14:creationId xmlns:p14="http://schemas.microsoft.com/office/powerpoint/2010/main" val="17623815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56C0769-8B9E-4AF1-ABED-F66F73B54400}"/>
              </a:ext>
            </a:extLst>
          </p:cNvPr>
          <p:cNvSpPr>
            <a:spLocks noGrp="1" noChangeArrowheads="1"/>
          </p:cNvSpPr>
          <p:nvPr>
            <p:ph type="sldNum" sz="quarter" idx="10"/>
          </p:nvPr>
        </p:nvSpPr>
        <p:spPr>
          <a:ln/>
        </p:spPr>
        <p:txBody>
          <a:bodyPr/>
          <a:lstStyle>
            <a:lvl1pPr>
              <a:defRPr/>
            </a:lvl1pPr>
          </a:lstStyle>
          <a:p>
            <a:fld id="{B85E9FF2-8B86-4A20-9936-5981E421408E}" type="slidenum">
              <a:rPr lang="en-US" altLang="en-US"/>
              <a:pPr/>
              <a:t>‹#›</a:t>
            </a:fld>
            <a:endParaRPr lang="en-US" altLang="en-US"/>
          </a:p>
        </p:txBody>
      </p:sp>
    </p:spTree>
    <p:extLst>
      <p:ext uri="{BB962C8B-B14F-4D97-AF65-F5344CB8AC3E}">
        <p14:creationId xmlns:p14="http://schemas.microsoft.com/office/powerpoint/2010/main" val="42411678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B3D2DB7D-0A00-495B-B030-A0DAF539FF22}"/>
              </a:ext>
            </a:extLst>
          </p:cNvPr>
          <p:cNvSpPr>
            <a:spLocks noGrp="1" noChangeArrowheads="1"/>
          </p:cNvSpPr>
          <p:nvPr>
            <p:ph type="sldNum" sz="quarter" idx="10"/>
          </p:nvPr>
        </p:nvSpPr>
        <p:spPr>
          <a:ln/>
        </p:spPr>
        <p:txBody>
          <a:bodyPr/>
          <a:lstStyle>
            <a:lvl1pPr>
              <a:defRPr/>
            </a:lvl1pPr>
          </a:lstStyle>
          <a:p>
            <a:fld id="{EC2A0BF2-E40F-4A21-BA2F-89F0B9719CE1}" type="slidenum">
              <a:rPr lang="en-US" altLang="en-US"/>
              <a:pPr/>
              <a:t>‹#›</a:t>
            </a:fld>
            <a:endParaRPr lang="en-US" altLang="en-US"/>
          </a:p>
        </p:txBody>
      </p:sp>
    </p:spTree>
    <p:extLst>
      <p:ext uri="{BB962C8B-B14F-4D97-AF65-F5344CB8AC3E}">
        <p14:creationId xmlns:p14="http://schemas.microsoft.com/office/powerpoint/2010/main" val="30683314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0E55AFFE-8DB2-4AD9-AF3E-6368B49DE150}"/>
              </a:ext>
            </a:extLst>
          </p:cNvPr>
          <p:cNvSpPr>
            <a:spLocks noGrp="1" noChangeArrowheads="1"/>
          </p:cNvSpPr>
          <p:nvPr>
            <p:ph type="sldNum" sz="quarter" idx="10"/>
          </p:nvPr>
        </p:nvSpPr>
        <p:spPr>
          <a:ln/>
        </p:spPr>
        <p:txBody>
          <a:bodyPr/>
          <a:lstStyle>
            <a:lvl1pPr>
              <a:defRPr/>
            </a:lvl1pPr>
          </a:lstStyle>
          <a:p>
            <a:fld id="{44BE9A34-16C8-4913-B8F3-4CBA5A57459F}" type="slidenum">
              <a:rPr lang="en-US" altLang="en-US"/>
              <a:pPr/>
              <a:t>‹#›</a:t>
            </a:fld>
            <a:endParaRPr lang="en-US" altLang="en-US"/>
          </a:p>
        </p:txBody>
      </p:sp>
    </p:spTree>
    <p:extLst>
      <p:ext uri="{BB962C8B-B14F-4D97-AF65-F5344CB8AC3E}">
        <p14:creationId xmlns:p14="http://schemas.microsoft.com/office/powerpoint/2010/main" val="19840535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A4F6EDF5-91BF-461E-9BA5-5897146AE181}"/>
              </a:ext>
            </a:extLst>
          </p:cNvPr>
          <p:cNvSpPr>
            <a:spLocks noGrp="1" noChangeArrowheads="1"/>
          </p:cNvSpPr>
          <p:nvPr>
            <p:ph type="sldNum" sz="quarter" idx="10"/>
          </p:nvPr>
        </p:nvSpPr>
        <p:spPr>
          <a:ln/>
        </p:spPr>
        <p:txBody>
          <a:bodyPr/>
          <a:lstStyle>
            <a:lvl1pPr>
              <a:defRPr/>
            </a:lvl1pPr>
          </a:lstStyle>
          <a:p>
            <a:fld id="{88163EBE-348A-4A52-A749-E0DCE89FFF43}" type="slidenum">
              <a:rPr lang="en-US" altLang="en-US"/>
              <a:pPr/>
              <a:t>‹#›</a:t>
            </a:fld>
            <a:endParaRPr lang="en-US" altLang="en-US"/>
          </a:p>
        </p:txBody>
      </p:sp>
    </p:spTree>
    <p:extLst>
      <p:ext uri="{BB962C8B-B14F-4D97-AF65-F5344CB8AC3E}">
        <p14:creationId xmlns:p14="http://schemas.microsoft.com/office/powerpoint/2010/main" val="3238520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58238D02-639D-4AE7-B59C-37BFB441C7BD}"/>
              </a:ext>
            </a:extLst>
          </p:cNvPr>
          <p:cNvSpPr>
            <a:spLocks noGrp="1" noChangeArrowheads="1"/>
          </p:cNvSpPr>
          <p:nvPr>
            <p:ph type="sldNum" sz="quarter" idx="10"/>
          </p:nvPr>
        </p:nvSpPr>
        <p:spPr>
          <a:ln/>
        </p:spPr>
        <p:txBody>
          <a:bodyPr/>
          <a:lstStyle>
            <a:lvl1pPr>
              <a:defRPr/>
            </a:lvl1pPr>
          </a:lstStyle>
          <a:p>
            <a:fld id="{99382C2A-394A-427A-AEBA-2BE9DEA6634E}" type="slidenum">
              <a:rPr lang="en-US" altLang="en-US"/>
              <a:pPr/>
              <a:t>‹#›</a:t>
            </a:fld>
            <a:endParaRPr lang="en-US" altLang="en-US"/>
          </a:p>
        </p:txBody>
      </p:sp>
    </p:spTree>
    <p:extLst>
      <p:ext uri="{BB962C8B-B14F-4D97-AF65-F5344CB8AC3E}">
        <p14:creationId xmlns:p14="http://schemas.microsoft.com/office/powerpoint/2010/main" val="10434243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3213" y="557213"/>
            <a:ext cx="2060575" cy="4949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557213"/>
            <a:ext cx="6032500" cy="4949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B3FF10F4-F23A-495F-86D5-A40E4B923958}"/>
              </a:ext>
            </a:extLst>
          </p:cNvPr>
          <p:cNvSpPr>
            <a:spLocks noGrp="1" noChangeArrowheads="1"/>
          </p:cNvSpPr>
          <p:nvPr>
            <p:ph type="sldNum" sz="quarter" idx="10"/>
          </p:nvPr>
        </p:nvSpPr>
        <p:spPr>
          <a:ln/>
        </p:spPr>
        <p:txBody>
          <a:bodyPr/>
          <a:lstStyle>
            <a:lvl1pPr>
              <a:defRPr/>
            </a:lvl1pPr>
          </a:lstStyle>
          <a:p>
            <a:fld id="{62B3AF29-9D9B-4B67-8DBA-0120008896EE}" type="slidenum">
              <a:rPr lang="en-US" altLang="en-US"/>
              <a:pPr/>
              <a:t>‹#›</a:t>
            </a:fld>
            <a:endParaRPr lang="en-US" altLang="en-US"/>
          </a:p>
        </p:txBody>
      </p:sp>
    </p:spTree>
    <p:extLst>
      <p:ext uri="{BB962C8B-B14F-4D97-AF65-F5344CB8AC3E}">
        <p14:creationId xmlns:p14="http://schemas.microsoft.com/office/powerpoint/2010/main" val="21151556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57213"/>
            <a:ext cx="8245475"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2838" y="1604963"/>
            <a:ext cx="3597275"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62513" y="1604963"/>
            <a:ext cx="3598862"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995CB2DA-2A6B-448B-AAA2-D463C9DAF657}"/>
              </a:ext>
            </a:extLst>
          </p:cNvPr>
          <p:cNvSpPr>
            <a:spLocks noGrp="1" noChangeArrowheads="1"/>
          </p:cNvSpPr>
          <p:nvPr>
            <p:ph type="sldNum" sz="quarter" idx="10"/>
          </p:nvPr>
        </p:nvSpPr>
        <p:spPr>
          <a:ln/>
        </p:spPr>
        <p:txBody>
          <a:bodyPr/>
          <a:lstStyle>
            <a:lvl1pPr>
              <a:defRPr/>
            </a:lvl1pPr>
          </a:lstStyle>
          <a:p>
            <a:fld id="{7B36C1FE-F520-4EC0-BF5E-280EC68F5A0D}" type="slidenum">
              <a:rPr lang="en-US" altLang="en-US"/>
              <a:pPr/>
              <a:t>‹#›</a:t>
            </a:fld>
            <a:endParaRPr lang="en-US" altLang="en-US"/>
          </a:p>
        </p:txBody>
      </p:sp>
    </p:spTree>
    <p:extLst>
      <p:ext uri="{BB962C8B-B14F-4D97-AF65-F5344CB8AC3E}">
        <p14:creationId xmlns:p14="http://schemas.microsoft.com/office/powerpoint/2010/main" val="24048379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57213"/>
            <a:ext cx="8245475"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2838" y="1604963"/>
            <a:ext cx="3597275" cy="3902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862513" y="1604963"/>
            <a:ext cx="3598862" cy="18748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862513" y="3632200"/>
            <a:ext cx="3598862" cy="18748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6">
            <a:extLst>
              <a:ext uri="{FF2B5EF4-FFF2-40B4-BE49-F238E27FC236}">
                <a16:creationId xmlns:a16="http://schemas.microsoft.com/office/drawing/2014/main" id="{4BD2981E-3B80-4274-8D3F-5DF4D5ADF708}"/>
              </a:ext>
            </a:extLst>
          </p:cNvPr>
          <p:cNvSpPr>
            <a:spLocks noGrp="1" noChangeArrowheads="1"/>
          </p:cNvSpPr>
          <p:nvPr>
            <p:ph type="sldNum" sz="quarter" idx="10"/>
          </p:nvPr>
        </p:nvSpPr>
        <p:spPr>
          <a:ln/>
        </p:spPr>
        <p:txBody>
          <a:bodyPr/>
          <a:lstStyle>
            <a:lvl1pPr>
              <a:defRPr/>
            </a:lvl1pPr>
          </a:lstStyle>
          <a:p>
            <a:fld id="{6C02F768-7791-48F8-B251-620D8D7A3326}" type="slidenum">
              <a:rPr lang="en-US" altLang="en-US"/>
              <a:pPr/>
              <a:t>‹#›</a:t>
            </a:fld>
            <a:endParaRPr lang="en-US" altLang="en-US"/>
          </a:p>
        </p:txBody>
      </p:sp>
    </p:spTree>
    <p:extLst>
      <p:ext uri="{BB962C8B-B14F-4D97-AF65-F5344CB8AC3E}">
        <p14:creationId xmlns:p14="http://schemas.microsoft.com/office/powerpoint/2010/main" val="42353738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chemeClr val="bg1"/>
        </a:solidFill>
        <a:effectLst/>
      </p:bgPr>
    </p:bg>
    <p:spTree>
      <p:nvGrpSpPr>
        <p:cNvPr id="1" name=""/>
        <p:cNvGrpSpPr/>
        <p:nvPr/>
      </p:nvGrpSpPr>
      <p:grpSpPr>
        <a:xfrm>
          <a:off x="0" y="0"/>
          <a:ext cx="0" cy="0"/>
          <a:chOff x="0" y="0"/>
          <a:chExt cx="0" cy="0"/>
        </a:xfrm>
      </p:grpSpPr>
      <p:pic>
        <p:nvPicPr>
          <p:cNvPr id="4" name="Picture 2" descr="TEXTUR~21">
            <a:extLst>
              <a:ext uri="{FF2B5EF4-FFF2-40B4-BE49-F238E27FC236}">
                <a16:creationId xmlns:a16="http://schemas.microsoft.com/office/drawing/2014/main" id="{200A6425-5A1B-476B-A321-A78995FED3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690688"/>
            <a:ext cx="91440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F509890C-B5C6-4F3A-AFD5-96C11B99357C}"/>
              </a:ext>
            </a:extLst>
          </p:cNvPr>
          <p:cNvSpPr>
            <a:spLocks noChangeArrowheads="1"/>
          </p:cNvSpPr>
          <p:nvPr userDrawn="1"/>
        </p:nvSpPr>
        <p:spPr bwMode="auto">
          <a:xfrm>
            <a:off x="0" y="0"/>
            <a:ext cx="9144000" cy="1690688"/>
          </a:xfrm>
          <a:prstGeom prst="rect">
            <a:avLst/>
          </a:prstGeom>
          <a:solidFill>
            <a:schemeClr val="accent1"/>
          </a:solidFill>
          <a:ln w="9525">
            <a:solidFill>
              <a:schemeClr val="accent1"/>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eaLnBrk="1" hangingPunct="1"/>
            <a:endParaRPr lang="zh-CN" altLang="en-US">
              <a:solidFill>
                <a:srgbClr val="FFFFFF"/>
              </a:solidFill>
              <a:ea typeface="宋体" panose="02010600030101010101" pitchFamily="2" charset="-122"/>
            </a:endParaRPr>
          </a:p>
        </p:txBody>
      </p:sp>
      <p:sp>
        <p:nvSpPr>
          <p:cNvPr id="6" name="Rectangle 4">
            <a:extLst>
              <a:ext uri="{FF2B5EF4-FFF2-40B4-BE49-F238E27FC236}">
                <a16:creationId xmlns:a16="http://schemas.microsoft.com/office/drawing/2014/main" id="{AC31F558-9934-465B-A159-6CCB93DB712F}"/>
              </a:ext>
            </a:extLst>
          </p:cNvPr>
          <p:cNvSpPr>
            <a:spLocks noChangeArrowheads="1"/>
          </p:cNvSpPr>
          <p:nvPr userDrawn="1"/>
        </p:nvSpPr>
        <p:spPr bwMode="auto">
          <a:xfrm>
            <a:off x="0" y="5164138"/>
            <a:ext cx="9144000" cy="1690687"/>
          </a:xfrm>
          <a:prstGeom prst="rect">
            <a:avLst/>
          </a:prstGeom>
          <a:solidFill>
            <a:schemeClr val="accent1"/>
          </a:solidFill>
          <a:ln w="9525">
            <a:solidFill>
              <a:schemeClr val="accent1"/>
            </a:solidFill>
            <a:miter lim="800000"/>
            <a:headEnd/>
            <a:tailEnd/>
          </a:ln>
        </p:spPr>
        <p:txBody>
          <a:bodyPr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a:solidFill>
                <a:srgbClr val="FFFFFF"/>
              </a:solidFill>
            </a:endParaRPr>
          </a:p>
        </p:txBody>
      </p:sp>
      <p:sp>
        <p:nvSpPr>
          <p:cNvPr id="7" name="Rectangle 8">
            <a:extLst>
              <a:ext uri="{FF2B5EF4-FFF2-40B4-BE49-F238E27FC236}">
                <a16:creationId xmlns:a16="http://schemas.microsoft.com/office/drawing/2014/main" id="{20A09859-CB4C-4154-9A60-DCFD16F8879A}"/>
              </a:ext>
            </a:extLst>
          </p:cNvPr>
          <p:cNvSpPr>
            <a:spLocks noChangeArrowheads="1"/>
          </p:cNvSpPr>
          <p:nvPr userDrawn="1"/>
        </p:nvSpPr>
        <p:spPr bwMode="auto">
          <a:xfrm>
            <a:off x="5765800" y="6270625"/>
            <a:ext cx="31083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r"/>
            <a:r>
              <a:rPr lang="en-US" altLang="en-US" baseline="0">
                <a:solidFill>
                  <a:srgbClr val="FFFFFF"/>
                </a:solidFill>
                <a:ea typeface="新宋体" panose="02010609030101010101" pitchFamily="49" charset="-122"/>
              </a:rPr>
              <a:t>©</a:t>
            </a:r>
            <a:r>
              <a:rPr lang="en-US" altLang="en-US" baseline="0">
                <a:solidFill>
                  <a:srgbClr val="FFFFFF"/>
                </a:solidFill>
                <a:latin typeface="新宋体" panose="02010609030101010101" pitchFamily="49" charset="-122"/>
                <a:ea typeface="新宋体" panose="02010609030101010101" pitchFamily="49" charset="-122"/>
              </a:rPr>
              <a:t> </a:t>
            </a:r>
            <a:r>
              <a:rPr lang="en-US" altLang="zh-CN" baseline="0">
                <a:solidFill>
                  <a:srgbClr val="FFFFFF"/>
                </a:solidFill>
                <a:latin typeface="楷体_GB2312" pitchFamily="49" charset="-122"/>
              </a:rPr>
              <a:t>2007</a:t>
            </a:r>
            <a:r>
              <a:rPr lang="en-US" altLang="en-US" baseline="0">
                <a:solidFill>
                  <a:srgbClr val="FFFFFF"/>
                </a:solidFill>
                <a:latin typeface="楷体_GB2312" pitchFamily="49" charset="-122"/>
              </a:rPr>
              <a:t> </a:t>
            </a:r>
            <a:r>
              <a:rPr lang="zh-CN" altLang="en-US" baseline="0">
                <a:solidFill>
                  <a:srgbClr val="FFFFFF"/>
                </a:solidFill>
                <a:latin typeface="楷体_GB2312" pitchFamily="49" charset="-122"/>
              </a:rPr>
              <a:t>苏州大学计算机科学与技术学院</a:t>
            </a:r>
            <a:endParaRPr lang="en-US" altLang="en-US" baseline="0">
              <a:solidFill>
                <a:srgbClr val="FFFFFF"/>
              </a:solidFill>
              <a:latin typeface="楷体_GB2312" pitchFamily="49" charset="-122"/>
            </a:endParaRPr>
          </a:p>
        </p:txBody>
      </p:sp>
      <p:sp>
        <p:nvSpPr>
          <p:cNvPr id="8" name="Line 9">
            <a:extLst>
              <a:ext uri="{FF2B5EF4-FFF2-40B4-BE49-F238E27FC236}">
                <a16:creationId xmlns:a16="http://schemas.microsoft.com/office/drawing/2014/main" id="{AF5AA88C-0946-4FA4-B832-9F467CCF2A9E}"/>
              </a:ext>
            </a:extLst>
          </p:cNvPr>
          <p:cNvSpPr>
            <a:spLocks noChangeShapeType="1"/>
          </p:cNvSpPr>
          <p:nvPr userDrawn="1"/>
        </p:nvSpPr>
        <p:spPr bwMode="auto">
          <a:xfrm flipV="1">
            <a:off x="1863725" y="4217988"/>
            <a:ext cx="0" cy="9413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838" name="Rectangle 6"/>
          <p:cNvSpPr>
            <a:spLocks noGrp="1" noChangeArrowheads="1"/>
          </p:cNvSpPr>
          <p:nvPr>
            <p:ph type="ctrTitle"/>
          </p:nvPr>
        </p:nvSpPr>
        <p:spPr>
          <a:xfrm>
            <a:off x="390525" y="2493963"/>
            <a:ext cx="7954963" cy="1470025"/>
          </a:xfrm>
        </p:spPr>
        <p:txBody>
          <a:bodyPr/>
          <a:lstStyle>
            <a:lvl1pPr>
              <a:defRPr>
                <a:solidFill>
                  <a:schemeClr val="bg1"/>
                </a:solidFill>
              </a:defRPr>
            </a:lvl1pPr>
          </a:lstStyle>
          <a:p>
            <a:pPr lvl="0"/>
            <a:r>
              <a:rPr lang="zh-CN" altLang="en-US" noProof="0"/>
              <a:t>单击此处编辑母版标题样式</a:t>
            </a:r>
            <a:endParaRPr lang="en-US" altLang="en-US" noProof="0"/>
          </a:p>
        </p:txBody>
      </p:sp>
      <p:sp>
        <p:nvSpPr>
          <p:cNvPr id="1016839" name="Rectangle 7"/>
          <p:cNvSpPr>
            <a:spLocks noGrp="1" noChangeArrowheads="1"/>
          </p:cNvSpPr>
          <p:nvPr>
            <p:ph type="subTitle" idx="1"/>
          </p:nvPr>
        </p:nvSpPr>
        <p:spPr bwMode="black">
          <a:xfrm>
            <a:off x="1949450" y="4106863"/>
            <a:ext cx="6400800" cy="1384300"/>
          </a:xfrm>
        </p:spPr>
        <p:txBody>
          <a:bodyPr/>
          <a:lstStyle>
            <a:lvl1pPr marL="0" indent="0">
              <a:buFont typeface="Wingdings" panose="05000000000000000000" pitchFamily="2" charset="2"/>
              <a:buNone/>
              <a:defRPr sz="3200">
                <a:solidFill>
                  <a:schemeClr val="accent2"/>
                </a:solidFill>
              </a:defRPr>
            </a:lvl1pPr>
          </a:lstStyle>
          <a:p>
            <a:pPr lvl="0"/>
            <a:r>
              <a:rPr lang="zh-CN" altLang="en-US" noProof="0"/>
              <a:t>单击此处编辑母版副标题样式</a:t>
            </a:r>
            <a:endParaRPr lang="en-US" altLang="en-US" noProof="0"/>
          </a:p>
        </p:txBody>
      </p:sp>
    </p:spTree>
    <p:extLst>
      <p:ext uri="{BB962C8B-B14F-4D97-AF65-F5344CB8AC3E}">
        <p14:creationId xmlns:p14="http://schemas.microsoft.com/office/powerpoint/2010/main" val="25632832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764EE043-1292-4541-9064-673BA774F45E}"/>
              </a:ext>
            </a:extLst>
          </p:cNvPr>
          <p:cNvSpPr>
            <a:spLocks noGrp="1" noChangeArrowheads="1"/>
          </p:cNvSpPr>
          <p:nvPr>
            <p:ph type="sldNum" sz="quarter" idx="10"/>
          </p:nvPr>
        </p:nvSpPr>
        <p:spPr>
          <a:ln/>
        </p:spPr>
        <p:txBody>
          <a:bodyPr/>
          <a:lstStyle>
            <a:lvl1pPr>
              <a:defRPr/>
            </a:lvl1pPr>
          </a:lstStyle>
          <a:p>
            <a:fld id="{D2B3F05A-3F4C-45E4-B51E-3B6A2C3F5D50}" type="slidenum">
              <a:rPr lang="en-US" altLang="en-US"/>
              <a:pPr/>
              <a:t>‹#›</a:t>
            </a:fld>
            <a:endParaRPr lang="en-US" altLang="en-US"/>
          </a:p>
        </p:txBody>
      </p:sp>
    </p:spTree>
    <p:extLst>
      <p:ext uri="{BB962C8B-B14F-4D97-AF65-F5344CB8AC3E}">
        <p14:creationId xmlns:p14="http://schemas.microsoft.com/office/powerpoint/2010/main" val="5013897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90150452-979F-41BC-9A52-CC10014A628D}"/>
              </a:ext>
            </a:extLst>
          </p:cNvPr>
          <p:cNvSpPr>
            <a:spLocks noGrp="1" noChangeArrowheads="1"/>
          </p:cNvSpPr>
          <p:nvPr>
            <p:ph type="sldNum" sz="quarter" idx="10"/>
          </p:nvPr>
        </p:nvSpPr>
        <p:spPr>
          <a:ln/>
        </p:spPr>
        <p:txBody>
          <a:bodyPr/>
          <a:lstStyle>
            <a:lvl1pPr>
              <a:defRPr/>
            </a:lvl1pPr>
          </a:lstStyle>
          <a:p>
            <a:fld id="{F7D8F4A5-3BF6-4686-868B-DF38F1283664}" type="slidenum">
              <a:rPr lang="en-US" altLang="en-US"/>
              <a:pPr/>
              <a:t>‹#›</a:t>
            </a:fld>
            <a:endParaRPr lang="en-US" altLang="en-US"/>
          </a:p>
        </p:txBody>
      </p:sp>
    </p:spTree>
    <p:extLst>
      <p:ext uri="{BB962C8B-B14F-4D97-AF65-F5344CB8AC3E}">
        <p14:creationId xmlns:p14="http://schemas.microsoft.com/office/powerpoint/2010/main" val="35920273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12838" y="1604963"/>
            <a:ext cx="3597275"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62513" y="1604963"/>
            <a:ext cx="3598862"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B8462698-85D8-403D-AA3B-3C829846CE93}"/>
              </a:ext>
            </a:extLst>
          </p:cNvPr>
          <p:cNvSpPr>
            <a:spLocks noGrp="1" noChangeArrowheads="1"/>
          </p:cNvSpPr>
          <p:nvPr>
            <p:ph type="sldNum" sz="quarter" idx="10"/>
          </p:nvPr>
        </p:nvSpPr>
        <p:spPr>
          <a:ln/>
        </p:spPr>
        <p:txBody>
          <a:bodyPr/>
          <a:lstStyle>
            <a:lvl1pPr>
              <a:defRPr/>
            </a:lvl1pPr>
          </a:lstStyle>
          <a:p>
            <a:fld id="{BA3E52B4-AC6A-42E9-8B92-67F69FB12485}" type="slidenum">
              <a:rPr lang="en-US" altLang="en-US"/>
              <a:pPr/>
              <a:t>‹#›</a:t>
            </a:fld>
            <a:endParaRPr lang="en-US" altLang="en-US"/>
          </a:p>
        </p:txBody>
      </p:sp>
    </p:spTree>
    <p:extLst>
      <p:ext uri="{BB962C8B-B14F-4D97-AF65-F5344CB8AC3E}">
        <p14:creationId xmlns:p14="http://schemas.microsoft.com/office/powerpoint/2010/main" val="34338126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EDF1ED84-3116-4D29-BA6C-EED5082083D3}"/>
              </a:ext>
            </a:extLst>
          </p:cNvPr>
          <p:cNvSpPr>
            <a:spLocks noGrp="1" noChangeArrowheads="1"/>
          </p:cNvSpPr>
          <p:nvPr>
            <p:ph type="sldNum" sz="quarter" idx="10"/>
          </p:nvPr>
        </p:nvSpPr>
        <p:spPr>
          <a:ln/>
        </p:spPr>
        <p:txBody>
          <a:bodyPr/>
          <a:lstStyle>
            <a:lvl1pPr>
              <a:defRPr/>
            </a:lvl1pPr>
          </a:lstStyle>
          <a:p>
            <a:fld id="{B8A4DDC8-1470-45D4-8364-2E6A54136B46}" type="slidenum">
              <a:rPr lang="en-US" altLang="en-US"/>
              <a:pPr/>
              <a:t>‹#›</a:t>
            </a:fld>
            <a:endParaRPr lang="en-US" altLang="en-US"/>
          </a:p>
        </p:txBody>
      </p:sp>
    </p:spTree>
    <p:extLst>
      <p:ext uri="{BB962C8B-B14F-4D97-AF65-F5344CB8AC3E}">
        <p14:creationId xmlns:p14="http://schemas.microsoft.com/office/powerpoint/2010/main" val="4333050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1EFD378E-154D-4B86-AE70-89D84F295185}"/>
              </a:ext>
            </a:extLst>
          </p:cNvPr>
          <p:cNvSpPr>
            <a:spLocks noGrp="1" noChangeArrowheads="1"/>
          </p:cNvSpPr>
          <p:nvPr>
            <p:ph type="sldNum" sz="quarter" idx="10"/>
          </p:nvPr>
        </p:nvSpPr>
        <p:spPr>
          <a:ln/>
        </p:spPr>
        <p:txBody>
          <a:bodyPr/>
          <a:lstStyle>
            <a:lvl1pPr>
              <a:defRPr/>
            </a:lvl1pPr>
          </a:lstStyle>
          <a:p>
            <a:fld id="{CBBEF63D-4A5E-43A6-8418-646B5396E085}" type="slidenum">
              <a:rPr lang="en-US" altLang="en-US"/>
              <a:pPr/>
              <a:t>‹#›</a:t>
            </a:fld>
            <a:endParaRPr lang="en-US" altLang="en-US"/>
          </a:p>
        </p:txBody>
      </p:sp>
    </p:spTree>
    <p:extLst>
      <p:ext uri="{BB962C8B-B14F-4D97-AF65-F5344CB8AC3E}">
        <p14:creationId xmlns:p14="http://schemas.microsoft.com/office/powerpoint/2010/main" val="35925806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AF7B3A4-2792-4447-A32D-32ECD118D237}"/>
              </a:ext>
            </a:extLst>
          </p:cNvPr>
          <p:cNvSpPr>
            <a:spLocks noGrp="1" noChangeArrowheads="1"/>
          </p:cNvSpPr>
          <p:nvPr>
            <p:ph type="sldNum" sz="quarter" idx="10"/>
          </p:nvPr>
        </p:nvSpPr>
        <p:spPr>
          <a:ln/>
        </p:spPr>
        <p:txBody>
          <a:bodyPr/>
          <a:lstStyle>
            <a:lvl1pPr>
              <a:defRPr/>
            </a:lvl1pPr>
          </a:lstStyle>
          <a:p>
            <a:fld id="{97683773-DFB5-4755-B7FF-F143E42DD9FD}" type="slidenum">
              <a:rPr lang="en-US" altLang="en-US"/>
              <a:pPr/>
              <a:t>‹#›</a:t>
            </a:fld>
            <a:endParaRPr lang="en-US" altLang="en-US"/>
          </a:p>
        </p:txBody>
      </p:sp>
    </p:spTree>
    <p:extLst>
      <p:ext uri="{BB962C8B-B14F-4D97-AF65-F5344CB8AC3E}">
        <p14:creationId xmlns:p14="http://schemas.microsoft.com/office/powerpoint/2010/main" val="717550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theme" Target="../theme/theme5.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6" Type="http://schemas.openxmlformats.org/officeDocument/2006/relationships/image" Target="../media/image2.jpe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1.jpeg"/><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image" Target="../media/image2.jpe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image" Target="../media/image1.jpeg"/><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6" Type="http://schemas.openxmlformats.org/officeDocument/2006/relationships/image" Target="../media/image2.jpe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image" Target="../media/image1.jpeg"/><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1026" name="Picture 2" descr="21">
            <a:extLst>
              <a:ext uri="{FF2B5EF4-FFF2-40B4-BE49-F238E27FC236}">
                <a16:creationId xmlns:a16="http://schemas.microsoft.com/office/drawing/2014/main" id="{5BD6CFCF-3970-4F83-A333-38030053608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21">
            <a:extLst>
              <a:ext uri="{FF2B5EF4-FFF2-40B4-BE49-F238E27FC236}">
                <a16:creationId xmlns:a16="http://schemas.microsoft.com/office/drawing/2014/main" id="{2C8A4EB0-F870-41ED-844C-2ADB36FECCD6}"/>
              </a:ext>
            </a:extLst>
          </p:cNvPr>
          <p:cNvPicPr>
            <a:picLocks noChangeArrowheads="1"/>
          </p:cNvPicPr>
          <p:nvPr userDrawn="1"/>
        </p:nvPicPr>
        <p:blipFill>
          <a:blip r:embed="rId15">
            <a:extLst>
              <a:ext uri="{28A0092B-C50C-407E-A947-70E740481C1C}">
                <a14:useLocalDpi xmlns:a14="http://schemas.microsoft.com/office/drawing/2010/main" val="0"/>
              </a:ext>
            </a:extLst>
          </a:blip>
          <a:srcRect b="46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4">
            <a:extLst>
              <a:ext uri="{FF2B5EF4-FFF2-40B4-BE49-F238E27FC236}">
                <a16:creationId xmlns:a16="http://schemas.microsoft.com/office/drawing/2014/main" id="{F7F80323-2E7A-475C-80DF-5C80E265602F}"/>
              </a:ext>
            </a:extLst>
          </p:cNvPr>
          <p:cNvSpPr>
            <a:spLocks noGrp="1" noChangeArrowheads="1"/>
          </p:cNvSpPr>
          <p:nvPr>
            <p:ph type="title" idx="4294967295"/>
          </p:nvPr>
        </p:nvSpPr>
        <p:spPr bwMode="auto">
          <a:xfrm>
            <a:off x="468313" y="557213"/>
            <a:ext cx="82454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9" name="Rectangle 5">
            <a:extLst>
              <a:ext uri="{FF2B5EF4-FFF2-40B4-BE49-F238E27FC236}">
                <a16:creationId xmlns:a16="http://schemas.microsoft.com/office/drawing/2014/main" id="{E7ADA100-6AED-46C8-B450-08AFE71395D3}"/>
              </a:ext>
            </a:extLst>
          </p:cNvPr>
          <p:cNvSpPr>
            <a:spLocks noGrp="1" noChangeArrowheads="1"/>
          </p:cNvSpPr>
          <p:nvPr>
            <p:ph type="body" idx="4294967295"/>
          </p:nvPr>
        </p:nvSpPr>
        <p:spPr bwMode="auto">
          <a:xfrm>
            <a:off x="1112838" y="1604963"/>
            <a:ext cx="7348537"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15814" name="Rectangle 6">
            <a:extLst>
              <a:ext uri="{FF2B5EF4-FFF2-40B4-BE49-F238E27FC236}">
                <a16:creationId xmlns:a16="http://schemas.microsoft.com/office/drawing/2014/main" id="{BCCF06D0-0179-4D55-A12D-3BD31FF18BE8}"/>
              </a:ext>
            </a:extLst>
          </p:cNvPr>
          <p:cNvSpPr>
            <a:spLocks noGrp="1" noChangeArrowheads="1"/>
          </p:cNvSpPr>
          <p:nvPr>
            <p:ph type="sldNum" sz="quarter" idx="4"/>
          </p:nvPr>
        </p:nvSpPr>
        <p:spPr bwMode="black">
          <a:xfrm>
            <a:off x="153988" y="6502400"/>
            <a:ext cx="1006475" cy="320675"/>
          </a:xfrm>
          <a:prstGeom prst="rect">
            <a:avLst/>
          </a:prstGeom>
          <a:noFill/>
          <a:ln w="9525" algn="ctr">
            <a:noFill/>
            <a:miter lim="800000"/>
          </a:ln>
          <a:effectLst/>
        </p:spPr>
        <p:txBody>
          <a:bodyPr vert="horz" wrap="square" lIns="91440" tIns="45720" rIns="91440" bIns="45720" numCol="1" anchor="t" anchorCtr="0" compatLnSpc="1">
            <a:prstTxWarp prst="textNoShape">
              <a:avLst/>
            </a:prstTxWarp>
          </a:bodyPr>
          <a:lstStyle>
            <a:lvl1pPr>
              <a:spcBef>
                <a:spcPct val="50000"/>
              </a:spcBef>
              <a:defRPr sz="1000" b="1" baseline="0"/>
            </a:lvl1pPr>
          </a:lstStyle>
          <a:p>
            <a:fld id="{CAFB64D8-8D43-4889-8FFA-63502CE990FB}" type="slidenum">
              <a:rPr lang="en-US" altLang="en-US"/>
              <a:pPr/>
              <a:t>‹#›</a:t>
            </a:fld>
            <a:endParaRPr lang="en-US" altLang="en-US"/>
          </a:p>
        </p:txBody>
      </p:sp>
      <p:sp>
        <p:nvSpPr>
          <p:cNvPr id="1031" name="Rectangle 7">
            <a:extLst>
              <a:ext uri="{FF2B5EF4-FFF2-40B4-BE49-F238E27FC236}">
                <a16:creationId xmlns:a16="http://schemas.microsoft.com/office/drawing/2014/main" id="{8D281DE4-C06D-4531-BA55-89305E4ED93A}"/>
              </a:ext>
            </a:extLst>
          </p:cNvPr>
          <p:cNvSpPr>
            <a:spLocks noChangeArrowheads="1"/>
          </p:cNvSpPr>
          <p:nvPr userDrawn="1"/>
        </p:nvSpPr>
        <p:spPr bwMode="auto">
          <a:xfrm>
            <a:off x="5672138" y="6545263"/>
            <a:ext cx="335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r"/>
            <a:r>
              <a:rPr lang="en-US" altLang="en-US" sz="1000" baseline="0"/>
              <a:t>© </a:t>
            </a:r>
            <a:r>
              <a:rPr lang="zh-CN" altLang="en-US" sz="1000" baseline="0">
                <a:latin typeface="楷体_GB2312" pitchFamily="49" charset="-122"/>
              </a:rPr>
              <a:t>苏州大学计算机科学院与技术学院</a:t>
            </a:r>
            <a:endParaRPr lang="en-US" altLang="en-US" sz="1000" baseline="0">
              <a:latin typeface="楷体_GB2312" pitchFamily="49" charset="-122"/>
            </a:endParaRPr>
          </a:p>
        </p:txBody>
      </p:sp>
      <p:sp>
        <p:nvSpPr>
          <p:cNvPr id="1032" name="Line 9">
            <a:extLst>
              <a:ext uri="{FF2B5EF4-FFF2-40B4-BE49-F238E27FC236}">
                <a16:creationId xmlns:a16="http://schemas.microsoft.com/office/drawing/2014/main" id="{FF0CFCB8-0C9E-4F11-895B-5D8E0B94F70E}"/>
              </a:ext>
            </a:extLst>
          </p:cNvPr>
          <p:cNvSpPr>
            <a:spLocks noChangeShapeType="1"/>
          </p:cNvSpPr>
          <p:nvPr userDrawn="1"/>
        </p:nvSpPr>
        <p:spPr bwMode="auto">
          <a:xfrm>
            <a:off x="1447800" y="147638"/>
            <a:ext cx="0"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 name="Line 10">
            <a:extLst>
              <a:ext uri="{FF2B5EF4-FFF2-40B4-BE49-F238E27FC236}">
                <a16:creationId xmlns:a16="http://schemas.microsoft.com/office/drawing/2014/main" id="{77BEC1D5-337E-4584-BB39-9EEDC929A20D}"/>
              </a:ext>
            </a:extLst>
          </p:cNvPr>
          <p:cNvSpPr>
            <a:spLocks noChangeShapeType="1"/>
          </p:cNvSpPr>
          <p:nvPr userDrawn="1"/>
        </p:nvSpPr>
        <p:spPr bwMode="auto">
          <a:xfrm>
            <a:off x="1447800" y="6475413"/>
            <a:ext cx="0" cy="192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6613" r:id="rId1"/>
    <p:sldLayoutId id="2147486511" r:id="rId2"/>
    <p:sldLayoutId id="2147486512" r:id="rId3"/>
    <p:sldLayoutId id="2147486513" r:id="rId4"/>
    <p:sldLayoutId id="2147486514" r:id="rId5"/>
    <p:sldLayoutId id="2147486515" r:id="rId6"/>
    <p:sldLayoutId id="2147486516" r:id="rId7"/>
    <p:sldLayoutId id="2147486517" r:id="rId8"/>
    <p:sldLayoutId id="2147486518" r:id="rId9"/>
    <p:sldLayoutId id="2147486519" r:id="rId10"/>
    <p:sldLayoutId id="2147486520" r:id="rId11"/>
    <p:sldLayoutId id="2147486521" r:id="rId12"/>
  </p:sldLayoutIdLst>
  <p:txStyles>
    <p:titleStyle>
      <a:lvl1pPr algn="l" rtl="0" eaLnBrk="0" fontAlgn="base" hangingPunct="0">
        <a:lnSpc>
          <a:spcPct val="90000"/>
        </a:lnSpc>
        <a:spcBef>
          <a:spcPct val="0"/>
        </a:spcBef>
        <a:spcAft>
          <a:spcPct val="0"/>
        </a:spcAft>
        <a:defRPr sz="4000">
          <a:solidFill>
            <a:srgbClr val="2900AC"/>
          </a:solidFill>
          <a:latin typeface="+mj-lt"/>
          <a:ea typeface="+mj-ea"/>
          <a:cs typeface="+mj-cs"/>
        </a:defRPr>
      </a:lvl1pPr>
      <a:lvl2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2pPr>
      <a:lvl3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3pPr>
      <a:lvl4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4pPr>
      <a:lvl5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5pPr>
      <a:lvl6pPr marL="4572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6pPr>
      <a:lvl7pPr marL="9144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7pPr>
      <a:lvl8pPr marL="13716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8pPr>
      <a:lvl9pPr marL="18288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9pPr>
    </p:titleStyle>
    <p:bodyStyle>
      <a:lvl1pPr marL="228600" indent="-228600" algn="l" rtl="0" eaLnBrk="0" fontAlgn="base" hangingPunct="0">
        <a:spcBef>
          <a:spcPct val="10000"/>
        </a:spcBef>
        <a:spcAft>
          <a:spcPct val="0"/>
        </a:spcAft>
        <a:buClr>
          <a:srgbClr val="FF9900"/>
        </a:buClr>
        <a:buFont typeface="Wingdings" panose="05000000000000000000" pitchFamily="2" charset="2"/>
        <a:buChar char="§"/>
        <a:defRPr sz="2800">
          <a:solidFill>
            <a:schemeClr val="bg1"/>
          </a:solidFill>
          <a:latin typeface="+mn-lt"/>
          <a:ea typeface="+mn-ea"/>
          <a:cs typeface="+mn-cs"/>
        </a:defRPr>
      </a:lvl1pPr>
      <a:lvl2pPr marL="750888" indent="-285750" algn="l" rtl="0" eaLnBrk="0" fontAlgn="base" hangingPunct="0">
        <a:spcBef>
          <a:spcPct val="25000"/>
        </a:spcBef>
        <a:spcAft>
          <a:spcPct val="15000"/>
        </a:spcAft>
        <a:buClr>
          <a:srgbClr val="FF9900"/>
        </a:buClr>
        <a:buFont typeface="Wingdings" panose="05000000000000000000" pitchFamily="2" charset="2"/>
        <a:buChar char="ü"/>
        <a:defRPr sz="1600">
          <a:solidFill>
            <a:schemeClr val="bg1"/>
          </a:solidFill>
          <a:latin typeface="+mn-lt"/>
          <a:ea typeface="+mn-ea"/>
          <a:cs typeface="+mn-cs"/>
        </a:defRPr>
      </a:lvl2pPr>
      <a:lvl3pPr marL="1143000" indent="-228600" algn="l" rtl="0" eaLnBrk="0" fontAlgn="base" hangingPunct="0">
        <a:spcBef>
          <a:spcPct val="20000"/>
        </a:spcBef>
        <a:spcAft>
          <a:spcPct val="0"/>
        </a:spcAft>
        <a:buClr>
          <a:srgbClr val="FF9900"/>
        </a:buClr>
        <a:buFont typeface="Wingdings" panose="05000000000000000000" pitchFamily="2" charset="2"/>
        <a:buChar char="§"/>
        <a:defRPr sz="1600">
          <a:solidFill>
            <a:schemeClr val="bg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sz="1600">
          <a:solidFill>
            <a:schemeClr val="bg1"/>
          </a:solidFill>
          <a:latin typeface="+mn-lt"/>
          <a:ea typeface="+mn-ea"/>
          <a:cs typeface="+mn-cs"/>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600">
          <a:solidFill>
            <a:schemeClr val="bg1"/>
          </a:solidFill>
          <a:latin typeface="+mn-lt"/>
          <a:ea typeface="+mn-ea"/>
          <a:cs typeface="+mn-cs"/>
        </a:defRPr>
      </a:lvl5pPr>
      <a:lvl6pPr marL="25146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6pPr>
      <a:lvl7pPr marL="29718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7pPr>
      <a:lvl8pPr marL="34290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8pPr>
      <a:lvl9pPr marL="38862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2"/>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AA28F55-EFB4-4523-848E-E40CC9F38103}"/>
              </a:ext>
            </a:extLst>
          </p:cNvPr>
          <p:cNvSpPr>
            <a:spLocks noGrp="1" noChangeArrowheads="1"/>
          </p:cNvSpPr>
          <p:nvPr>
            <p:ph type="title" idx="4294967295"/>
          </p:nvPr>
        </p:nvSpPr>
        <p:spPr bwMode="auto">
          <a:xfrm>
            <a:off x="76200" y="76200"/>
            <a:ext cx="89995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Slide Title</a:t>
            </a:r>
          </a:p>
        </p:txBody>
      </p:sp>
      <p:sp>
        <p:nvSpPr>
          <p:cNvPr id="2051" name="Rectangle 3">
            <a:extLst>
              <a:ext uri="{FF2B5EF4-FFF2-40B4-BE49-F238E27FC236}">
                <a16:creationId xmlns:a16="http://schemas.microsoft.com/office/drawing/2014/main" id="{2C2EFC30-6604-450E-B69B-68D2A5AA948F}"/>
              </a:ext>
            </a:extLst>
          </p:cNvPr>
          <p:cNvSpPr>
            <a:spLocks noGrp="1" noChangeArrowheads="1"/>
          </p:cNvSpPr>
          <p:nvPr>
            <p:ph type="body" idx="4294967295"/>
          </p:nvPr>
        </p:nvSpPr>
        <p:spPr bwMode="auto">
          <a:xfrm>
            <a:off x="361950" y="1052513"/>
            <a:ext cx="8489950"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prstTxWarp prst="textNoShape">
              <a:avLst/>
            </a:prstTxWarp>
          </a:bodyPr>
          <a:lstStyle/>
          <a:p>
            <a:pPr lvl="0"/>
            <a:r>
              <a:rPr lang="en-US" altLang="zh-CN"/>
              <a:t>Articles and prepositions are not caps in titles</a:t>
            </a:r>
          </a:p>
          <a:p>
            <a:pPr lvl="1"/>
            <a:r>
              <a:rPr lang="en-US" altLang="zh-CN"/>
              <a:t>Unless, of course, the title starts with one</a:t>
            </a:r>
          </a:p>
          <a:p>
            <a:pPr lvl="2"/>
            <a:r>
              <a:rPr lang="en-US" altLang="zh-CN"/>
              <a:t>Proper names always have leading caps</a:t>
            </a:r>
          </a:p>
          <a:p>
            <a:pPr lvl="3"/>
            <a:r>
              <a:rPr lang="en-US" altLang="zh-CN"/>
              <a:t>Acronyms are always all caps</a:t>
            </a:r>
          </a:p>
          <a:p>
            <a:pPr lvl="4"/>
            <a:r>
              <a:rPr lang="en-US" altLang="zh-CN"/>
              <a:t>Fifth level</a:t>
            </a:r>
          </a:p>
          <a:p>
            <a:pPr lvl="0"/>
            <a:r>
              <a:rPr lang="en-US" altLang="zh-CN"/>
              <a:t>Capitalize the first word of all bullet items</a:t>
            </a:r>
          </a:p>
          <a:p>
            <a:pPr lvl="1"/>
            <a:r>
              <a:rPr lang="en-US" altLang="zh-CN"/>
              <a:t>This applies to sub-bullets too</a:t>
            </a:r>
          </a:p>
          <a:p>
            <a:pPr lvl="0"/>
            <a:r>
              <a:rPr lang="en-US" altLang="zh-CN"/>
              <a:t>Rose, Apex, and Ada, not ROSE, APEX, and ADA</a:t>
            </a:r>
          </a:p>
        </p:txBody>
      </p:sp>
      <p:sp>
        <p:nvSpPr>
          <p:cNvPr id="2052" name="Rectangle 4">
            <a:extLst>
              <a:ext uri="{FF2B5EF4-FFF2-40B4-BE49-F238E27FC236}">
                <a16:creationId xmlns:a16="http://schemas.microsoft.com/office/drawing/2014/main" id="{C0D317DE-7063-4032-BBC0-159E109D69E1}"/>
              </a:ext>
            </a:extLst>
          </p:cNvPr>
          <p:cNvSpPr>
            <a:spLocks noChangeArrowheads="1"/>
          </p:cNvSpPr>
          <p:nvPr/>
        </p:nvSpPr>
        <p:spPr bwMode="auto">
          <a:xfrm>
            <a:off x="76200" y="6491288"/>
            <a:ext cx="466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buClr>
                <a:srgbClr val="73E1FF"/>
              </a:buClr>
            </a:pPr>
            <a:r>
              <a:rPr lang="en-US" altLang="zh-CN" sz="900" baseline="0">
                <a:solidFill>
                  <a:srgbClr val="73E1FF"/>
                </a:solidFill>
                <a:ea typeface="宋体" panose="02010600030101010101" pitchFamily="2" charset="-122"/>
              </a:rPr>
              <a:t>Object Oriented Analysis and Design</a:t>
            </a:r>
          </a:p>
        </p:txBody>
      </p:sp>
      <p:sp>
        <p:nvSpPr>
          <p:cNvPr id="2053" name="Rectangle 5">
            <a:extLst>
              <a:ext uri="{FF2B5EF4-FFF2-40B4-BE49-F238E27FC236}">
                <a16:creationId xmlns:a16="http://schemas.microsoft.com/office/drawing/2014/main" id="{09E01737-A46C-4BD5-8C20-4536CF5C6B1E}"/>
              </a:ext>
            </a:extLst>
          </p:cNvPr>
          <p:cNvSpPr>
            <a:spLocks noGrp="1" noChangeArrowheads="1"/>
          </p:cNvSpPr>
          <p:nvPr/>
        </p:nvSpPr>
        <p:spPr bwMode="auto">
          <a:xfrm>
            <a:off x="3124200" y="638492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a:buClr>
                <a:srgbClr val="73E1FF"/>
              </a:buClr>
            </a:pPr>
            <a:fld id="{94BC4EBC-EEDA-4711-B316-EE38D570BEEA}" type="slidenum">
              <a:rPr lang="zh-CN" altLang="en-US" sz="800" baseline="0">
                <a:solidFill>
                  <a:srgbClr val="73E1FF"/>
                </a:solidFill>
                <a:ea typeface="宋体" panose="02010600030101010101" pitchFamily="2" charset="-122"/>
              </a:rPr>
              <a:pPr algn="ctr">
                <a:buClr>
                  <a:srgbClr val="73E1FF"/>
                </a:buClr>
              </a:pPr>
              <a:t>‹#›</a:t>
            </a:fld>
            <a:endParaRPr lang="zh-CN" altLang="en-US" sz="800" b="1" baseline="0">
              <a:solidFill>
                <a:srgbClr val="73E1FF"/>
              </a:solidFill>
              <a:ea typeface="宋体" panose="02010600030101010101" pitchFamily="2" charset="-122"/>
            </a:endParaRPr>
          </a:p>
        </p:txBody>
      </p:sp>
      <p:sp>
        <p:nvSpPr>
          <p:cNvPr id="2054" name="Text Box 6">
            <a:extLst>
              <a:ext uri="{FF2B5EF4-FFF2-40B4-BE49-F238E27FC236}">
                <a16:creationId xmlns:a16="http://schemas.microsoft.com/office/drawing/2014/main" id="{7D646BD4-6D26-4A85-B063-D434565ED2E7}"/>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2055" name="Line 7">
            <a:extLst>
              <a:ext uri="{FF2B5EF4-FFF2-40B4-BE49-F238E27FC236}">
                <a16:creationId xmlns:a16="http://schemas.microsoft.com/office/drawing/2014/main" id="{BEEED53C-D847-4C77-86B4-DF7B435F3CA1}"/>
              </a:ext>
            </a:extLst>
          </p:cNvPr>
          <p:cNvSpPr>
            <a:spLocks noChangeShapeType="1"/>
          </p:cNvSpPr>
          <p:nvPr/>
        </p:nvSpPr>
        <p:spPr bwMode="auto">
          <a:xfrm flipV="1">
            <a:off x="0" y="6705600"/>
            <a:ext cx="9177338" cy="0"/>
          </a:xfrm>
          <a:prstGeom prst="line">
            <a:avLst/>
          </a:prstGeom>
          <a:noFill/>
          <a:ln w="9525">
            <a:solidFill>
              <a:srgbClr val="007E9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 name="Line 8">
            <a:extLst>
              <a:ext uri="{FF2B5EF4-FFF2-40B4-BE49-F238E27FC236}">
                <a16:creationId xmlns:a16="http://schemas.microsoft.com/office/drawing/2014/main" id="{4D91C7BD-34B4-4E7C-94AD-CB6DC3560AC6}"/>
              </a:ext>
            </a:extLst>
          </p:cNvPr>
          <p:cNvSpPr>
            <a:spLocks noChangeShapeType="1"/>
          </p:cNvSpPr>
          <p:nvPr/>
        </p:nvSpPr>
        <p:spPr bwMode="auto">
          <a:xfrm>
            <a:off x="0" y="698500"/>
            <a:ext cx="9144000" cy="0"/>
          </a:xfrm>
          <a:prstGeom prst="line">
            <a:avLst/>
          </a:prstGeom>
          <a:noFill/>
          <a:ln w="9525">
            <a:solidFill>
              <a:srgbClr val="73E1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6614" r:id="rId1"/>
    <p:sldLayoutId id="2147486522" r:id="rId2"/>
    <p:sldLayoutId id="2147486523" r:id="rId3"/>
    <p:sldLayoutId id="2147486524" r:id="rId4"/>
    <p:sldLayoutId id="2147486525" r:id="rId5"/>
    <p:sldLayoutId id="2147486526" r:id="rId6"/>
    <p:sldLayoutId id="2147486527" r:id="rId7"/>
    <p:sldLayoutId id="2147486528" r:id="rId8"/>
    <p:sldLayoutId id="2147486529" r:id="rId9"/>
    <p:sldLayoutId id="2147486530" r:id="rId10"/>
    <p:sldLayoutId id="2147486531" r:id="rId11"/>
    <p:sldLayoutId id="2147486532" r:id="rId12"/>
    <p:sldLayoutId id="2147486615" r:id="rId13"/>
    <p:sldLayoutId id="2147486616" r:id="rId14"/>
  </p:sldLayoutIdLst>
  <p:txStyles>
    <p:title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p:titleStyle>
    <p:bodyStyle>
      <a:lvl1pPr marL="339725" indent="-339725" algn="l" rtl="0" eaLnBrk="0" fontAlgn="base" hangingPunct="0">
        <a:lnSpc>
          <a:spcPct val="80000"/>
        </a:lnSpc>
        <a:spcBef>
          <a:spcPct val="3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lnSpc>
          <a:spcPct val="87000"/>
        </a:lnSpc>
        <a:spcBef>
          <a:spcPct val="30000"/>
        </a:spcBef>
        <a:spcAft>
          <a:spcPct val="0"/>
        </a:spcAft>
        <a:buClr>
          <a:srgbClr val="DDDDDD"/>
        </a:buClr>
        <a:buFont typeface="Wingdings" panose="05000000000000000000" pitchFamily="2" charset="2"/>
        <a:buChar char="§"/>
        <a:defRPr sz="2800">
          <a:solidFill>
            <a:srgbClr val="DDDDDD"/>
          </a:solidFill>
          <a:latin typeface="+mn-lt"/>
          <a:ea typeface="+mn-ea"/>
        </a:defRPr>
      </a:lvl2pPr>
      <a:lvl3pPr marL="1025525" indent="-228600" algn="l" rtl="0" eaLnBrk="0" fontAlgn="base" hangingPunct="0">
        <a:lnSpc>
          <a:spcPct val="87000"/>
        </a:lnSpc>
        <a:spcBef>
          <a:spcPct val="20000"/>
        </a:spcBef>
        <a:spcAft>
          <a:spcPct val="0"/>
        </a:spcAft>
        <a:buClr>
          <a:srgbClr val="73E1FF"/>
        </a:buClr>
        <a:buChar char="•"/>
        <a:defRPr sz="2800">
          <a:solidFill>
            <a:srgbClr val="73E1FF"/>
          </a:solidFill>
          <a:latin typeface="+mn-lt"/>
          <a:ea typeface="+mn-ea"/>
        </a:defRPr>
      </a:lvl3pPr>
      <a:lvl4pPr marL="1368425" indent="-228600" algn="l" rtl="0" eaLnBrk="0" fontAlgn="base" hangingPunct="0">
        <a:lnSpc>
          <a:spcPct val="87000"/>
        </a:lnSpc>
        <a:spcBef>
          <a:spcPct val="20000"/>
        </a:spcBef>
        <a:spcAft>
          <a:spcPct val="0"/>
        </a:spcAft>
        <a:buClr>
          <a:srgbClr val="FFFF99"/>
        </a:buClr>
        <a:buFont typeface="Wingdings" panose="05000000000000000000" pitchFamily="2" charset="2"/>
        <a:buChar char="w"/>
        <a:defRPr sz="2400">
          <a:solidFill>
            <a:srgbClr val="FFFF99"/>
          </a:solidFill>
          <a:latin typeface="+mn-lt"/>
          <a:ea typeface="+mn-ea"/>
        </a:defRPr>
      </a:lvl4pPr>
      <a:lvl5pPr marL="1711325" indent="-228600" algn="l" rtl="0" eaLnBrk="0" fontAlgn="base" hangingPunct="0">
        <a:lnSpc>
          <a:spcPct val="87000"/>
        </a:lnSpc>
        <a:spcBef>
          <a:spcPct val="20000"/>
        </a:spcBef>
        <a:spcAft>
          <a:spcPct val="0"/>
        </a:spcAft>
        <a:buClr>
          <a:srgbClr val="FFFF99"/>
        </a:buClr>
        <a:buChar char="•"/>
        <a:defRPr sz="2400">
          <a:solidFill>
            <a:srgbClr val="FFFF99"/>
          </a:solidFill>
          <a:latin typeface="+mn-lt"/>
          <a:ea typeface="+mn-ea"/>
        </a:defRPr>
      </a:lvl5pPr>
      <a:lvl6pPr marL="2168525" indent="-228600" algn="l" rtl="0" fontAlgn="base">
        <a:spcBef>
          <a:spcPct val="20000"/>
        </a:spcBef>
        <a:spcAft>
          <a:spcPct val="0"/>
        </a:spcAft>
        <a:buClr>
          <a:srgbClr val="FFFF99"/>
        </a:buClr>
        <a:buChar char="•"/>
        <a:defRPr sz="2400">
          <a:solidFill>
            <a:srgbClr val="FFFF99"/>
          </a:solidFill>
          <a:latin typeface="+mn-lt"/>
          <a:ea typeface="+mn-ea"/>
        </a:defRPr>
      </a:lvl6pPr>
      <a:lvl7pPr marL="2625725" indent="-228600" algn="l" rtl="0" fontAlgn="base">
        <a:spcBef>
          <a:spcPct val="20000"/>
        </a:spcBef>
        <a:spcAft>
          <a:spcPct val="0"/>
        </a:spcAft>
        <a:buClr>
          <a:srgbClr val="FFFF99"/>
        </a:buClr>
        <a:buChar char="•"/>
        <a:defRPr sz="2400">
          <a:solidFill>
            <a:srgbClr val="FFFF99"/>
          </a:solidFill>
          <a:latin typeface="+mn-lt"/>
          <a:ea typeface="+mn-ea"/>
        </a:defRPr>
      </a:lvl7pPr>
      <a:lvl8pPr marL="3082925" indent="-228600" algn="l" rtl="0" fontAlgn="base">
        <a:spcBef>
          <a:spcPct val="20000"/>
        </a:spcBef>
        <a:spcAft>
          <a:spcPct val="0"/>
        </a:spcAft>
        <a:buClr>
          <a:srgbClr val="FFFF99"/>
        </a:buClr>
        <a:buChar char="•"/>
        <a:defRPr sz="2400">
          <a:solidFill>
            <a:srgbClr val="FFFF99"/>
          </a:solidFill>
          <a:latin typeface="+mn-lt"/>
          <a:ea typeface="+mn-ea"/>
        </a:defRPr>
      </a:lvl8pPr>
      <a:lvl9pPr marL="3540125" indent="-228600" algn="l" rtl="0" fontAlgn="base">
        <a:spcBef>
          <a:spcPct val="20000"/>
        </a:spcBef>
        <a:spcAft>
          <a:spcPct val="0"/>
        </a:spcAft>
        <a:buClr>
          <a:srgbClr val="FFFF99"/>
        </a:buClr>
        <a:buChar char="•"/>
        <a:defRPr sz="2400">
          <a:solidFill>
            <a:srgbClr val="FFFF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2"/>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C718743-CE85-42A2-9BCB-0AE1BC6B8FA6}"/>
              </a:ext>
            </a:extLst>
          </p:cNvPr>
          <p:cNvSpPr>
            <a:spLocks noGrp="1" noChangeArrowheads="1"/>
          </p:cNvSpPr>
          <p:nvPr>
            <p:ph type="title" idx="4294967295"/>
          </p:nvPr>
        </p:nvSpPr>
        <p:spPr bwMode="auto">
          <a:xfrm>
            <a:off x="76200" y="76200"/>
            <a:ext cx="89995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Slide Title</a:t>
            </a:r>
          </a:p>
        </p:txBody>
      </p:sp>
      <p:sp>
        <p:nvSpPr>
          <p:cNvPr id="3075" name="Rectangle 3">
            <a:extLst>
              <a:ext uri="{FF2B5EF4-FFF2-40B4-BE49-F238E27FC236}">
                <a16:creationId xmlns:a16="http://schemas.microsoft.com/office/drawing/2014/main" id="{40F8702A-8E37-44F6-A37F-9BB7967618BC}"/>
              </a:ext>
            </a:extLst>
          </p:cNvPr>
          <p:cNvSpPr>
            <a:spLocks noGrp="1" noChangeArrowheads="1"/>
          </p:cNvSpPr>
          <p:nvPr>
            <p:ph type="body" idx="4294967295"/>
          </p:nvPr>
        </p:nvSpPr>
        <p:spPr bwMode="auto">
          <a:xfrm>
            <a:off x="361950" y="1052513"/>
            <a:ext cx="8489950"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prstTxWarp prst="textNoShape">
              <a:avLst/>
            </a:prstTxWarp>
          </a:bodyPr>
          <a:lstStyle/>
          <a:p>
            <a:pPr lvl="0"/>
            <a:r>
              <a:rPr lang="en-US" altLang="zh-CN"/>
              <a:t>Articles and prepositions are not caps in titles</a:t>
            </a:r>
          </a:p>
          <a:p>
            <a:pPr lvl="1"/>
            <a:r>
              <a:rPr lang="en-US" altLang="zh-CN"/>
              <a:t>Unless, of course, the title starts with one</a:t>
            </a:r>
          </a:p>
          <a:p>
            <a:pPr lvl="2"/>
            <a:r>
              <a:rPr lang="en-US" altLang="zh-CN"/>
              <a:t>Proper names always have leading caps</a:t>
            </a:r>
          </a:p>
          <a:p>
            <a:pPr lvl="3"/>
            <a:r>
              <a:rPr lang="en-US" altLang="zh-CN"/>
              <a:t>Acronyms are always all caps</a:t>
            </a:r>
          </a:p>
          <a:p>
            <a:pPr lvl="4"/>
            <a:r>
              <a:rPr lang="en-US" altLang="zh-CN"/>
              <a:t>Fifth level</a:t>
            </a:r>
          </a:p>
          <a:p>
            <a:pPr lvl="0"/>
            <a:r>
              <a:rPr lang="en-US" altLang="zh-CN"/>
              <a:t>Capitalize the first word of all bullet items</a:t>
            </a:r>
          </a:p>
          <a:p>
            <a:pPr lvl="1"/>
            <a:r>
              <a:rPr lang="en-US" altLang="zh-CN"/>
              <a:t>This applies to sub-bullets too</a:t>
            </a:r>
          </a:p>
          <a:p>
            <a:pPr lvl="0"/>
            <a:r>
              <a:rPr lang="en-US" altLang="zh-CN"/>
              <a:t>Rose, Apex, and Ada, not ROSE, APEX, and ADA</a:t>
            </a:r>
          </a:p>
        </p:txBody>
      </p:sp>
      <p:sp>
        <p:nvSpPr>
          <p:cNvPr id="3076" name="Rectangle 4">
            <a:extLst>
              <a:ext uri="{FF2B5EF4-FFF2-40B4-BE49-F238E27FC236}">
                <a16:creationId xmlns:a16="http://schemas.microsoft.com/office/drawing/2014/main" id="{54AD0156-F61A-4A3B-AF0C-76F374562785}"/>
              </a:ext>
            </a:extLst>
          </p:cNvPr>
          <p:cNvSpPr>
            <a:spLocks noChangeArrowheads="1"/>
          </p:cNvSpPr>
          <p:nvPr/>
        </p:nvSpPr>
        <p:spPr bwMode="auto">
          <a:xfrm>
            <a:off x="76200" y="6491288"/>
            <a:ext cx="466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buClr>
                <a:srgbClr val="73E1FF"/>
              </a:buClr>
            </a:pPr>
            <a:r>
              <a:rPr lang="en-US" altLang="zh-CN" sz="900" baseline="0">
                <a:solidFill>
                  <a:srgbClr val="73E1FF"/>
                </a:solidFill>
                <a:ea typeface="宋体" panose="02010600030101010101" pitchFamily="2" charset="-122"/>
              </a:rPr>
              <a:t>Object Oriented Analysis and Design</a:t>
            </a:r>
          </a:p>
        </p:txBody>
      </p:sp>
      <p:sp>
        <p:nvSpPr>
          <p:cNvPr id="3077" name="Rectangle 5">
            <a:extLst>
              <a:ext uri="{FF2B5EF4-FFF2-40B4-BE49-F238E27FC236}">
                <a16:creationId xmlns:a16="http://schemas.microsoft.com/office/drawing/2014/main" id="{C28502BD-F706-41A5-93BD-1435F99E23A2}"/>
              </a:ext>
            </a:extLst>
          </p:cNvPr>
          <p:cNvSpPr>
            <a:spLocks noGrp="1" noChangeArrowheads="1"/>
          </p:cNvSpPr>
          <p:nvPr/>
        </p:nvSpPr>
        <p:spPr bwMode="auto">
          <a:xfrm>
            <a:off x="3124200" y="638492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a:buClr>
                <a:srgbClr val="73E1FF"/>
              </a:buClr>
            </a:pPr>
            <a:fld id="{64CB6186-9D61-4EE8-BBB4-51BB4B8D0824}" type="slidenum">
              <a:rPr lang="zh-CN" altLang="en-US" sz="800" baseline="0">
                <a:solidFill>
                  <a:srgbClr val="73E1FF"/>
                </a:solidFill>
                <a:ea typeface="宋体" panose="02010600030101010101" pitchFamily="2" charset="-122"/>
              </a:rPr>
              <a:pPr algn="ctr">
                <a:buClr>
                  <a:srgbClr val="73E1FF"/>
                </a:buClr>
              </a:pPr>
              <a:t>‹#›</a:t>
            </a:fld>
            <a:endParaRPr lang="zh-CN" altLang="en-US" sz="800" b="1" baseline="0">
              <a:solidFill>
                <a:srgbClr val="73E1FF"/>
              </a:solidFill>
              <a:ea typeface="宋体" panose="02010600030101010101" pitchFamily="2" charset="-122"/>
            </a:endParaRPr>
          </a:p>
        </p:txBody>
      </p:sp>
      <p:sp>
        <p:nvSpPr>
          <p:cNvPr id="3078" name="Text Box 6">
            <a:extLst>
              <a:ext uri="{FF2B5EF4-FFF2-40B4-BE49-F238E27FC236}">
                <a16:creationId xmlns:a16="http://schemas.microsoft.com/office/drawing/2014/main" id="{396FE58C-43F1-4059-88A0-BC039944743C}"/>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3079" name="Line 7">
            <a:extLst>
              <a:ext uri="{FF2B5EF4-FFF2-40B4-BE49-F238E27FC236}">
                <a16:creationId xmlns:a16="http://schemas.microsoft.com/office/drawing/2014/main" id="{ED8499EE-BA6A-4E01-B9B8-464726B8093C}"/>
              </a:ext>
            </a:extLst>
          </p:cNvPr>
          <p:cNvSpPr>
            <a:spLocks noChangeShapeType="1"/>
          </p:cNvSpPr>
          <p:nvPr/>
        </p:nvSpPr>
        <p:spPr bwMode="auto">
          <a:xfrm flipV="1">
            <a:off x="0" y="6705600"/>
            <a:ext cx="9177338" cy="0"/>
          </a:xfrm>
          <a:prstGeom prst="line">
            <a:avLst/>
          </a:prstGeom>
          <a:noFill/>
          <a:ln w="9525">
            <a:solidFill>
              <a:srgbClr val="007E9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0" name="Line 8">
            <a:extLst>
              <a:ext uri="{FF2B5EF4-FFF2-40B4-BE49-F238E27FC236}">
                <a16:creationId xmlns:a16="http://schemas.microsoft.com/office/drawing/2014/main" id="{9FB96B6B-7EAD-4B8B-8CF9-A837AB2285C2}"/>
              </a:ext>
            </a:extLst>
          </p:cNvPr>
          <p:cNvSpPr>
            <a:spLocks noChangeShapeType="1"/>
          </p:cNvSpPr>
          <p:nvPr/>
        </p:nvSpPr>
        <p:spPr bwMode="auto">
          <a:xfrm>
            <a:off x="0" y="698500"/>
            <a:ext cx="9144000" cy="0"/>
          </a:xfrm>
          <a:prstGeom prst="line">
            <a:avLst/>
          </a:prstGeom>
          <a:noFill/>
          <a:ln w="9525">
            <a:solidFill>
              <a:srgbClr val="73E1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6617" r:id="rId1"/>
    <p:sldLayoutId id="2147486533" r:id="rId2"/>
    <p:sldLayoutId id="2147486534" r:id="rId3"/>
    <p:sldLayoutId id="2147486535" r:id="rId4"/>
    <p:sldLayoutId id="2147486536" r:id="rId5"/>
    <p:sldLayoutId id="2147486537" r:id="rId6"/>
    <p:sldLayoutId id="2147486538" r:id="rId7"/>
    <p:sldLayoutId id="2147486539" r:id="rId8"/>
    <p:sldLayoutId id="2147486540" r:id="rId9"/>
    <p:sldLayoutId id="2147486541" r:id="rId10"/>
    <p:sldLayoutId id="2147486542" r:id="rId11"/>
    <p:sldLayoutId id="2147486543" r:id="rId12"/>
    <p:sldLayoutId id="2147486618" r:id="rId13"/>
    <p:sldLayoutId id="2147486619" r:id="rId14"/>
  </p:sldLayoutIdLst>
  <p:txStyles>
    <p:title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p:titleStyle>
    <p:bodyStyle>
      <a:lvl1pPr marL="339725" indent="-339725" algn="l" rtl="0" eaLnBrk="0" fontAlgn="base" hangingPunct="0">
        <a:lnSpc>
          <a:spcPct val="80000"/>
        </a:lnSpc>
        <a:spcBef>
          <a:spcPct val="3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lnSpc>
          <a:spcPct val="87000"/>
        </a:lnSpc>
        <a:spcBef>
          <a:spcPct val="30000"/>
        </a:spcBef>
        <a:spcAft>
          <a:spcPct val="0"/>
        </a:spcAft>
        <a:buClr>
          <a:srgbClr val="DDDDDD"/>
        </a:buClr>
        <a:buFont typeface="Wingdings" panose="05000000000000000000" pitchFamily="2" charset="2"/>
        <a:buChar char="§"/>
        <a:defRPr sz="2800">
          <a:solidFill>
            <a:srgbClr val="DDDDDD"/>
          </a:solidFill>
          <a:latin typeface="+mn-lt"/>
          <a:ea typeface="+mn-ea"/>
        </a:defRPr>
      </a:lvl2pPr>
      <a:lvl3pPr marL="1025525" indent="-228600" algn="l" rtl="0" eaLnBrk="0" fontAlgn="base" hangingPunct="0">
        <a:lnSpc>
          <a:spcPct val="87000"/>
        </a:lnSpc>
        <a:spcBef>
          <a:spcPct val="20000"/>
        </a:spcBef>
        <a:spcAft>
          <a:spcPct val="0"/>
        </a:spcAft>
        <a:buClr>
          <a:srgbClr val="73E1FF"/>
        </a:buClr>
        <a:buChar char="•"/>
        <a:defRPr sz="2800">
          <a:solidFill>
            <a:srgbClr val="73E1FF"/>
          </a:solidFill>
          <a:latin typeface="+mn-lt"/>
          <a:ea typeface="+mn-ea"/>
        </a:defRPr>
      </a:lvl3pPr>
      <a:lvl4pPr marL="1368425" indent="-228600" algn="l" rtl="0" eaLnBrk="0" fontAlgn="base" hangingPunct="0">
        <a:lnSpc>
          <a:spcPct val="87000"/>
        </a:lnSpc>
        <a:spcBef>
          <a:spcPct val="20000"/>
        </a:spcBef>
        <a:spcAft>
          <a:spcPct val="0"/>
        </a:spcAft>
        <a:buClr>
          <a:srgbClr val="FFFF99"/>
        </a:buClr>
        <a:buFont typeface="Wingdings" panose="05000000000000000000" pitchFamily="2" charset="2"/>
        <a:buChar char="w"/>
        <a:defRPr sz="2400">
          <a:solidFill>
            <a:srgbClr val="FFFF99"/>
          </a:solidFill>
          <a:latin typeface="+mn-lt"/>
          <a:ea typeface="+mn-ea"/>
        </a:defRPr>
      </a:lvl4pPr>
      <a:lvl5pPr marL="1711325" indent="-228600" algn="l" rtl="0" eaLnBrk="0" fontAlgn="base" hangingPunct="0">
        <a:lnSpc>
          <a:spcPct val="87000"/>
        </a:lnSpc>
        <a:spcBef>
          <a:spcPct val="20000"/>
        </a:spcBef>
        <a:spcAft>
          <a:spcPct val="0"/>
        </a:spcAft>
        <a:buClr>
          <a:srgbClr val="FFFF99"/>
        </a:buClr>
        <a:buChar char="•"/>
        <a:defRPr sz="2400">
          <a:solidFill>
            <a:srgbClr val="FFFF99"/>
          </a:solidFill>
          <a:latin typeface="+mn-lt"/>
          <a:ea typeface="+mn-ea"/>
        </a:defRPr>
      </a:lvl5pPr>
      <a:lvl6pPr marL="2168525" indent="-228600" algn="l" rtl="0" fontAlgn="base">
        <a:spcBef>
          <a:spcPct val="20000"/>
        </a:spcBef>
        <a:spcAft>
          <a:spcPct val="0"/>
        </a:spcAft>
        <a:buClr>
          <a:srgbClr val="FFFF99"/>
        </a:buClr>
        <a:buChar char="•"/>
        <a:defRPr sz="2400">
          <a:solidFill>
            <a:srgbClr val="FFFF99"/>
          </a:solidFill>
          <a:latin typeface="+mn-lt"/>
          <a:ea typeface="+mn-ea"/>
        </a:defRPr>
      </a:lvl6pPr>
      <a:lvl7pPr marL="2625725" indent="-228600" algn="l" rtl="0" fontAlgn="base">
        <a:spcBef>
          <a:spcPct val="20000"/>
        </a:spcBef>
        <a:spcAft>
          <a:spcPct val="0"/>
        </a:spcAft>
        <a:buClr>
          <a:srgbClr val="FFFF99"/>
        </a:buClr>
        <a:buChar char="•"/>
        <a:defRPr sz="2400">
          <a:solidFill>
            <a:srgbClr val="FFFF99"/>
          </a:solidFill>
          <a:latin typeface="+mn-lt"/>
          <a:ea typeface="+mn-ea"/>
        </a:defRPr>
      </a:lvl7pPr>
      <a:lvl8pPr marL="3082925" indent="-228600" algn="l" rtl="0" fontAlgn="base">
        <a:spcBef>
          <a:spcPct val="20000"/>
        </a:spcBef>
        <a:spcAft>
          <a:spcPct val="0"/>
        </a:spcAft>
        <a:buClr>
          <a:srgbClr val="FFFF99"/>
        </a:buClr>
        <a:buChar char="•"/>
        <a:defRPr sz="2400">
          <a:solidFill>
            <a:srgbClr val="FFFF99"/>
          </a:solidFill>
          <a:latin typeface="+mn-lt"/>
          <a:ea typeface="+mn-ea"/>
        </a:defRPr>
      </a:lvl8pPr>
      <a:lvl9pPr marL="3540125" indent="-228600" algn="l" rtl="0" fontAlgn="base">
        <a:spcBef>
          <a:spcPct val="20000"/>
        </a:spcBef>
        <a:spcAft>
          <a:spcPct val="0"/>
        </a:spcAft>
        <a:buClr>
          <a:srgbClr val="FFFF99"/>
        </a:buClr>
        <a:buChar char="•"/>
        <a:defRPr sz="2400">
          <a:solidFill>
            <a:srgbClr val="FFFF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2"/>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4249C8E-7C44-4F44-AC3E-C46777AE7D84}"/>
              </a:ext>
            </a:extLst>
          </p:cNvPr>
          <p:cNvSpPr>
            <a:spLocks noGrp="1" noChangeArrowheads="1"/>
          </p:cNvSpPr>
          <p:nvPr>
            <p:ph type="title" idx="4294967295"/>
          </p:nvPr>
        </p:nvSpPr>
        <p:spPr bwMode="auto">
          <a:xfrm>
            <a:off x="76200" y="76200"/>
            <a:ext cx="89995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Slide Title</a:t>
            </a:r>
          </a:p>
        </p:txBody>
      </p:sp>
      <p:sp>
        <p:nvSpPr>
          <p:cNvPr id="4099" name="Rectangle 3">
            <a:extLst>
              <a:ext uri="{FF2B5EF4-FFF2-40B4-BE49-F238E27FC236}">
                <a16:creationId xmlns:a16="http://schemas.microsoft.com/office/drawing/2014/main" id="{13DC4EC9-82C8-495D-B404-056E7419C0B2}"/>
              </a:ext>
            </a:extLst>
          </p:cNvPr>
          <p:cNvSpPr>
            <a:spLocks noGrp="1" noChangeArrowheads="1"/>
          </p:cNvSpPr>
          <p:nvPr>
            <p:ph type="body" idx="4294967295"/>
          </p:nvPr>
        </p:nvSpPr>
        <p:spPr bwMode="auto">
          <a:xfrm>
            <a:off x="361950" y="1052513"/>
            <a:ext cx="8489950"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prstTxWarp prst="textNoShape">
              <a:avLst/>
            </a:prstTxWarp>
          </a:bodyPr>
          <a:lstStyle/>
          <a:p>
            <a:pPr lvl="0"/>
            <a:r>
              <a:rPr lang="en-US" altLang="zh-CN"/>
              <a:t>Articles and prepositions are not caps in titles</a:t>
            </a:r>
          </a:p>
          <a:p>
            <a:pPr lvl="1"/>
            <a:r>
              <a:rPr lang="en-US" altLang="zh-CN"/>
              <a:t>Unless, of course, the title starts with one</a:t>
            </a:r>
          </a:p>
          <a:p>
            <a:pPr lvl="2"/>
            <a:r>
              <a:rPr lang="en-US" altLang="zh-CN"/>
              <a:t>Proper names always have leading caps</a:t>
            </a:r>
          </a:p>
          <a:p>
            <a:pPr lvl="3"/>
            <a:r>
              <a:rPr lang="en-US" altLang="zh-CN"/>
              <a:t>Acronyms are always all caps</a:t>
            </a:r>
          </a:p>
          <a:p>
            <a:pPr lvl="4"/>
            <a:r>
              <a:rPr lang="en-US" altLang="zh-CN"/>
              <a:t>Fifth level</a:t>
            </a:r>
          </a:p>
          <a:p>
            <a:pPr lvl="0"/>
            <a:r>
              <a:rPr lang="en-US" altLang="zh-CN"/>
              <a:t>Capitalize the first word of all bullet items</a:t>
            </a:r>
          </a:p>
          <a:p>
            <a:pPr lvl="1"/>
            <a:r>
              <a:rPr lang="en-US" altLang="zh-CN"/>
              <a:t>This applies to sub-bullets too</a:t>
            </a:r>
          </a:p>
          <a:p>
            <a:pPr lvl="0"/>
            <a:r>
              <a:rPr lang="en-US" altLang="zh-CN"/>
              <a:t>Rose, Apex, and Ada, not ROSE, APEX, and ADA</a:t>
            </a:r>
          </a:p>
        </p:txBody>
      </p:sp>
      <p:sp>
        <p:nvSpPr>
          <p:cNvPr id="4100" name="Rectangle 4">
            <a:extLst>
              <a:ext uri="{FF2B5EF4-FFF2-40B4-BE49-F238E27FC236}">
                <a16:creationId xmlns:a16="http://schemas.microsoft.com/office/drawing/2014/main" id="{8FBAD983-1AA3-446E-907F-DE3424056F36}"/>
              </a:ext>
            </a:extLst>
          </p:cNvPr>
          <p:cNvSpPr>
            <a:spLocks noChangeArrowheads="1"/>
          </p:cNvSpPr>
          <p:nvPr/>
        </p:nvSpPr>
        <p:spPr bwMode="auto">
          <a:xfrm>
            <a:off x="76200" y="6491288"/>
            <a:ext cx="466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buClr>
                <a:srgbClr val="73E1FF"/>
              </a:buClr>
            </a:pPr>
            <a:r>
              <a:rPr lang="en-US" altLang="zh-CN" sz="900" baseline="0">
                <a:solidFill>
                  <a:srgbClr val="73E1FF"/>
                </a:solidFill>
                <a:ea typeface="宋体" panose="02010600030101010101" pitchFamily="2" charset="-122"/>
              </a:rPr>
              <a:t>Object Oriented Analysis and Design</a:t>
            </a:r>
          </a:p>
        </p:txBody>
      </p:sp>
      <p:sp>
        <p:nvSpPr>
          <p:cNvPr id="4101" name="Rectangle 5">
            <a:extLst>
              <a:ext uri="{FF2B5EF4-FFF2-40B4-BE49-F238E27FC236}">
                <a16:creationId xmlns:a16="http://schemas.microsoft.com/office/drawing/2014/main" id="{2911A94E-A995-4D23-9513-1E511017E9A2}"/>
              </a:ext>
            </a:extLst>
          </p:cNvPr>
          <p:cNvSpPr>
            <a:spLocks noGrp="1" noChangeArrowheads="1"/>
          </p:cNvSpPr>
          <p:nvPr/>
        </p:nvSpPr>
        <p:spPr bwMode="auto">
          <a:xfrm>
            <a:off x="3124200" y="638492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a:buClr>
                <a:srgbClr val="73E1FF"/>
              </a:buClr>
            </a:pPr>
            <a:fld id="{C94E4202-617E-4920-A72C-728D5F1A0C09}" type="slidenum">
              <a:rPr lang="zh-CN" altLang="en-US" sz="800" baseline="0">
                <a:solidFill>
                  <a:srgbClr val="73E1FF"/>
                </a:solidFill>
                <a:ea typeface="宋体" panose="02010600030101010101" pitchFamily="2" charset="-122"/>
              </a:rPr>
              <a:pPr algn="ctr">
                <a:buClr>
                  <a:srgbClr val="73E1FF"/>
                </a:buClr>
              </a:pPr>
              <a:t>‹#›</a:t>
            </a:fld>
            <a:endParaRPr lang="zh-CN" altLang="en-US" sz="800" b="1" baseline="0">
              <a:solidFill>
                <a:srgbClr val="73E1FF"/>
              </a:solidFill>
              <a:ea typeface="宋体" panose="02010600030101010101" pitchFamily="2" charset="-122"/>
            </a:endParaRPr>
          </a:p>
        </p:txBody>
      </p:sp>
      <p:sp>
        <p:nvSpPr>
          <p:cNvPr id="4102" name="Text Box 6">
            <a:extLst>
              <a:ext uri="{FF2B5EF4-FFF2-40B4-BE49-F238E27FC236}">
                <a16:creationId xmlns:a16="http://schemas.microsoft.com/office/drawing/2014/main" id="{F6378BF0-051A-484F-91FE-F567A8D50900}"/>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4103" name="Line 7">
            <a:extLst>
              <a:ext uri="{FF2B5EF4-FFF2-40B4-BE49-F238E27FC236}">
                <a16:creationId xmlns:a16="http://schemas.microsoft.com/office/drawing/2014/main" id="{813A37A1-3D8D-44F4-BE3D-F3F4D202247E}"/>
              </a:ext>
            </a:extLst>
          </p:cNvPr>
          <p:cNvSpPr>
            <a:spLocks noChangeShapeType="1"/>
          </p:cNvSpPr>
          <p:nvPr/>
        </p:nvSpPr>
        <p:spPr bwMode="auto">
          <a:xfrm flipV="1">
            <a:off x="0" y="6705600"/>
            <a:ext cx="9177338" cy="0"/>
          </a:xfrm>
          <a:prstGeom prst="line">
            <a:avLst/>
          </a:prstGeom>
          <a:noFill/>
          <a:ln w="9525">
            <a:solidFill>
              <a:srgbClr val="007E9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4" name="Line 8">
            <a:extLst>
              <a:ext uri="{FF2B5EF4-FFF2-40B4-BE49-F238E27FC236}">
                <a16:creationId xmlns:a16="http://schemas.microsoft.com/office/drawing/2014/main" id="{2FC75DDC-A26B-43CF-AEE8-69B3DBBAEF2E}"/>
              </a:ext>
            </a:extLst>
          </p:cNvPr>
          <p:cNvSpPr>
            <a:spLocks noChangeShapeType="1"/>
          </p:cNvSpPr>
          <p:nvPr/>
        </p:nvSpPr>
        <p:spPr bwMode="auto">
          <a:xfrm>
            <a:off x="0" y="698500"/>
            <a:ext cx="9144000" cy="0"/>
          </a:xfrm>
          <a:prstGeom prst="line">
            <a:avLst/>
          </a:prstGeom>
          <a:noFill/>
          <a:ln w="9525">
            <a:solidFill>
              <a:srgbClr val="73E1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6620" r:id="rId1"/>
    <p:sldLayoutId id="2147486544" r:id="rId2"/>
    <p:sldLayoutId id="2147486545" r:id="rId3"/>
    <p:sldLayoutId id="2147486546" r:id="rId4"/>
    <p:sldLayoutId id="2147486547" r:id="rId5"/>
    <p:sldLayoutId id="2147486548" r:id="rId6"/>
    <p:sldLayoutId id="2147486549" r:id="rId7"/>
    <p:sldLayoutId id="2147486550" r:id="rId8"/>
    <p:sldLayoutId id="2147486551" r:id="rId9"/>
    <p:sldLayoutId id="2147486552" r:id="rId10"/>
    <p:sldLayoutId id="2147486553" r:id="rId11"/>
    <p:sldLayoutId id="2147486554" r:id="rId12"/>
  </p:sldLayoutIdLst>
  <p:txStyles>
    <p:title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p:titleStyle>
    <p:bodyStyle>
      <a:lvl1pPr marL="339725" indent="-339725" algn="l" rtl="0" eaLnBrk="0" fontAlgn="base" hangingPunct="0">
        <a:lnSpc>
          <a:spcPct val="80000"/>
        </a:lnSpc>
        <a:spcBef>
          <a:spcPct val="3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lnSpc>
          <a:spcPct val="87000"/>
        </a:lnSpc>
        <a:spcBef>
          <a:spcPct val="30000"/>
        </a:spcBef>
        <a:spcAft>
          <a:spcPct val="0"/>
        </a:spcAft>
        <a:buClr>
          <a:srgbClr val="DDDDDD"/>
        </a:buClr>
        <a:buFont typeface="Wingdings" panose="05000000000000000000" pitchFamily="2" charset="2"/>
        <a:buChar char="§"/>
        <a:defRPr sz="2800">
          <a:solidFill>
            <a:srgbClr val="DDDDDD"/>
          </a:solidFill>
          <a:latin typeface="+mn-lt"/>
          <a:ea typeface="+mn-ea"/>
        </a:defRPr>
      </a:lvl2pPr>
      <a:lvl3pPr marL="1025525" indent="-228600" algn="l" rtl="0" eaLnBrk="0" fontAlgn="base" hangingPunct="0">
        <a:lnSpc>
          <a:spcPct val="87000"/>
        </a:lnSpc>
        <a:spcBef>
          <a:spcPct val="20000"/>
        </a:spcBef>
        <a:spcAft>
          <a:spcPct val="0"/>
        </a:spcAft>
        <a:buClr>
          <a:srgbClr val="73E1FF"/>
        </a:buClr>
        <a:buChar char="•"/>
        <a:defRPr sz="2800">
          <a:solidFill>
            <a:srgbClr val="73E1FF"/>
          </a:solidFill>
          <a:latin typeface="+mn-lt"/>
          <a:ea typeface="+mn-ea"/>
        </a:defRPr>
      </a:lvl3pPr>
      <a:lvl4pPr marL="1368425" indent="-228600" algn="l" rtl="0" eaLnBrk="0" fontAlgn="base" hangingPunct="0">
        <a:lnSpc>
          <a:spcPct val="87000"/>
        </a:lnSpc>
        <a:spcBef>
          <a:spcPct val="20000"/>
        </a:spcBef>
        <a:spcAft>
          <a:spcPct val="0"/>
        </a:spcAft>
        <a:buClr>
          <a:srgbClr val="FFFF99"/>
        </a:buClr>
        <a:buFont typeface="Wingdings" panose="05000000000000000000" pitchFamily="2" charset="2"/>
        <a:buChar char="w"/>
        <a:defRPr sz="2400">
          <a:solidFill>
            <a:srgbClr val="FFFF99"/>
          </a:solidFill>
          <a:latin typeface="+mn-lt"/>
          <a:ea typeface="+mn-ea"/>
        </a:defRPr>
      </a:lvl4pPr>
      <a:lvl5pPr marL="1711325" indent="-228600" algn="l" rtl="0" eaLnBrk="0" fontAlgn="base" hangingPunct="0">
        <a:lnSpc>
          <a:spcPct val="87000"/>
        </a:lnSpc>
        <a:spcBef>
          <a:spcPct val="20000"/>
        </a:spcBef>
        <a:spcAft>
          <a:spcPct val="0"/>
        </a:spcAft>
        <a:buClr>
          <a:srgbClr val="FFFF99"/>
        </a:buClr>
        <a:buChar char="•"/>
        <a:defRPr sz="2400">
          <a:solidFill>
            <a:srgbClr val="FFFF99"/>
          </a:solidFill>
          <a:latin typeface="+mn-lt"/>
          <a:ea typeface="+mn-ea"/>
        </a:defRPr>
      </a:lvl5pPr>
      <a:lvl6pPr marL="2168525" indent="-228600" algn="l" rtl="0" fontAlgn="base">
        <a:spcBef>
          <a:spcPct val="20000"/>
        </a:spcBef>
        <a:spcAft>
          <a:spcPct val="0"/>
        </a:spcAft>
        <a:buClr>
          <a:srgbClr val="FFFF99"/>
        </a:buClr>
        <a:buChar char="•"/>
        <a:defRPr sz="2400">
          <a:solidFill>
            <a:srgbClr val="FFFF99"/>
          </a:solidFill>
          <a:latin typeface="+mn-lt"/>
          <a:ea typeface="+mn-ea"/>
        </a:defRPr>
      </a:lvl6pPr>
      <a:lvl7pPr marL="2625725" indent="-228600" algn="l" rtl="0" fontAlgn="base">
        <a:spcBef>
          <a:spcPct val="20000"/>
        </a:spcBef>
        <a:spcAft>
          <a:spcPct val="0"/>
        </a:spcAft>
        <a:buClr>
          <a:srgbClr val="FFFF99"/>
        </a:buClr>
        <a:buChar char="•"/>
        <a:defRPr sz="2400">
          <a:solidFill>
            <a:srgbClr val="FFFF99"/>
          </a:solidFill>
          <a:latin typeface="+mn-lt"/>
          <a:ea typeface="+mn-ea"/>
        </a:defRPr>
      </a:lvl7pPr>
      <a:lvl8pPr marL="3082925" indent="-228600" algn="l" rtl="0" fontAlgn="base">
        <a:spcBef>
          <a:spcPct val="20000"/>
        </a:spcBef>
        <a:spcAft>
          <a:spcPct val="0"/>
        </a:spcAft>
        <a:buClr>
          <a:srgbClr val="FFFF99"/>
        </a:buClr>
        <a:buChar char="•"/>
        <a:defRPr sz="2400">
          <a:solidFill>
            <a:srgbClr val="FFFF99"/>
          </a:solidFill>
          <a:latin typeface="+mn-lt"/>
          <a:ea typeface="+mn-ea"/>
        </a:defRPr>
      </a:lvl8pPr>
      <a:lvl9pPr marL="3540125" indent="-228600" algn="l" rtl="0" fontAlgn="base">
        <a:spcBef>
          <a:spcPct val="20000"/>
        </a:spcBef>
        <a:spcAft>
          <a:spcPct val="0"/>
        </a:spcAft>
        <a:buClr>
          <a:srgbClr val="FFFF99"/>
        </a:buClr>
        <a:buChar char="•"/>
        <a:defRPr sz="2400">
          <a:solidFill>
            <a:srgbClr val="FFFF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2"/>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1E57F92-1A26-4714-9DDB-8C55A89B7A8F}"/>
              </a:ext>
            </a:extLst>
          </p:cNvPr>
          <p:cNvSpPr>
            <a:spLocks noGrp="1" noChangeArrowheads="1"/>
          </p:cNvSpPr>
          <p:nvPr>
            <p:ph type="title" idx="4294967295"/>
          </p:nvPr>
        </p:nvSpPr>
        <p:spPr bwMode="auto">
          <a:xfrm>
            <a:off x="76200" y="76200"/>
            <a:ext cx="89995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Slide Title</a:t>
            </a:r>
          </a:p>
        </p:txBody>
      </p:sp>
      <p:sp>
        <p:nvSpPr>
          <p:cNvPr id="5123" name="Rectangle 3">
            <a:extLst>
              <a:ext uri="{FF2B5EF4-FFF2-40B4-BE49-F238E27FC236}">
                <a16:creationId xmlns:a16="http://schemas.microsoft.com/office/drawing/2014/main" id="{51C033E5-5E48-4D5D-B376-BA4003C744E6}"/>
              </a:ext>
            </a:extLst>
          </p:cNvPr>
          <p:cNvSpPr>
            <a:spLocks noGrp="1" noChangeArrowheads="1"/>
          </p:cNvSpPr>
          <p:nvPr>
            <p:ph type="body" idx="4294967295"/>
          </p:nvPr>
        </p:nvSpPr>
        <p:spPr bwMode="auto">
          <a:xfrm>
            <a:off x="361950" y="1052513"/>
            <a:ext cx="8489950"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prstTxWarp prst="textNoShape">
              <a:avLst/>
            </a:prstTxWarp>
          </a:bodyPr>
          <a:lstStyle/>
          <a:p>
            <a:pPr lvl="0"/>
            <a:r>
              <a:rPr lang="en-US" altLang="zh-CN"/>
              <a:t>Articles and prepositions are not caps in titles</a:t>
            </a:r>
          </a:p>
          <a:p>
            <a:pPr lvl="1"/>
            <a:r>
              <a:rPr lang="en-US" altLang="zh-CN"/>
              <a:t>Unless, of course, the title starts with one</a:t>
            </a:r>
          </a:p>
          <a:p>
            <a:pPr lvl="2"/>
            <a:r>
              <a:rPr lang="en-US" altLang="zh-CN"/>
              <a:t>Proper names always have leading caps</a:t>
            </a:r>
          </a:p>
          <a:p>
            <a:pPr lvl="3"/>
            <a:r>
              <a:rPr lang="en-US" altLang="zh-CN"/>
              <a:t>Acronyms are always all caps</a:t>
            </a:r>
          </a:p>
          <a:p>
            <a:pPr lvl="4"/>
            <a:r>
              <a:rPr lang="en-US" altLang="zh-CN"/>
              <a:t>Fifth level</a:t>
            </a:r>
          </a:p>
          <a:p>
            <a:pPr lvl="0"/>
            <a:r>
              <a:rPr lang="en-US" altLang="zh-CN"/>
              <a:t>Capitalize the first word of all bullet items</a:t>
            </a:r>
          </a:p>
          <a:p>
            <a:pPr lvl="1"/>
            <a:r>
              <a:rPr lang="en-US" altLang="zh-CN"/>
              <a:t>This applies to sub-bullets too</a:t>
            </a:r>
          </a:p>
          <a:p>
            <a:pPr lvl="0"/>
            <a:r>
              <a:rPr lang="en-US" altLang="zh-CN"/>
              <a:t>Rose, Apex, and Ada, not ROSE, APEX, and ADA</a:t>
            </a:r>
          </a:p>
        </p:txBody>
      </p:sp>
      <p:sp>
        <p:nvSpPr>
          <p:cNvPr id="5124" name="Rectangle 4">
            <a:extLst>
              <a:ext uri="{FF2B5EF4-FFF2-40B4-BE49-F238E27FC236}">
                <a16:creationId xmlns:a16="http://schemas.microsoft.com/office/drawing/2014/main" id="{6050665F-A07A-4B1C-8DDB-AE1445770A09}"/>
              </a:ext>
            </a:extLst>
          </p:cNvPr>
          <p:cNvSpPr>
            <a:spLocks noChangeArrowheads="1"/>
          </p:cNvSpPr>
          <p:nvPr/>
        </p:nvSpPr>
        <p:spPr bwMode="auto">
          <a:xfrm>
            <a:off x="76200" y="6491288"/>
            <a:ext cx="466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buClr>
                <a:srgbClr val="73E1FF"/>
              </a:buClr>
            </a:pPr>
            <a:r>
              <a:rPr lang="en-US" altLang="zh-CN" sz="900" baseline="0">
                <a:solidFill>
                  <a:srgbClr val="73E1FF"/>
                </a:solidFill>
                <a:ea typeface="宋体" panose="02010600030101010101" pitchFamily="2" charset="-122"/>
              </a:rPr>
              <a:t>Object Oriented Analysis and Design</a:t>
            </a:r>
          </a:p>
        </p:txBody>
      </p:sp>
      <p:sp>
        <p:nvSpPr>
          <p:cNvPr id="5125" name="Rectangle 5">
            <a:extLst>
              <a:ext uri="{FF2B5EF4-FFF2-40B4-BE49-F238E27FC236}">
                <a16:creationId xmlns:a16="http://schemas.microsoft.com/office/drawing/2014/main" id="{133D3024-B738-44C0-A1DE-784F5423FCB1}"/>
              </a:ext>
            </a:extLst>
          </p:cNvPr>
          <p:cNvSpPr>
            <a:spLocks noGrp="1" noChangeArrowheads="1"/>
          </p:cNvSpPr>
          <p:nvPr/>
        </p:nvSpPr>
        <p:spPr bwMode="auto">
          <a:xfrm>
            <a:off x="3124200" y="638492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a:buClr>
                <a:srgbClr val="73E1FF"/>
              </a:buClr>
            </a:pPr>
            <a:fld id="{673AC3A4-F038-4682-9084-0457BEBEDFBD}" type="slidenum">
              <a:rPr lang="zh-CN" altLang="en-US" sz="800" baseline="0">
                <a:solidFill>
                  <a:srgbClr val="73E1FF"/>
                </a:solidFill>
                <a:ea typeface="宋体" panose="02010600030101010101" pitchFamily="2" charset="-122"/>
              </a:rPr>
              <a:pPr algn="ctr">
                <a:buClr>
                  <a:srgbClr val="73E1FF"/>
                </a:buClr>
              </a:pPr>
              <a:t>‹#›</a:t>
            </a:fld>
            <a:endParaRPr lang="zh-CN" altLang="en-US" sz="800" b="1" baseline="0">
              <a:solidFill>
                <a:srgbClr val="73E1FF"/>
              </a:solidFill>
              <a:ea typeface="宋体" panose="02010600030101010101" pitchFamily="2" charset="-122"/>
            </a:endParaRPr>
          </a:p>
        </p:txBody>
      </p:sp>
      <p:sp>
        <p:nvSpPr>
          <p:cNvPr id="5126" name="Text Box 6">
            <a:extLst>
              <a:ext uri="{FF2B5EF4-FFF2-40B4-BE49-F238E27FC236}">
                <a16:creationId xmlns:a16="http://schemas.microsoft.com/office/drawing/2014/main" id="{E3609BC3-E432-4539-BE03-295484996D18}"/>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5127" name="Line 7">
            <a:extLst>
              <a:ext uri="{FF2B5EF4-FFF2-40B4-BE49-F238E27FC236}">
                <a16:creationId xmlns:a16="http://schemas.microsoft.com/office/drawing/2014/main" id="{7556A758-ED48-4088-9492-41F6F94FDB02}"/>
              </a:ext>
            </a:extLst>
          </p:cNvPr>
          <p:cNvSpPr>
            <a:spLocks noChangeShapeType="1"/>
          </p:cNvSpPr>
          <p:nvPr/>
        </p:nvSpPr>
        <p:spPr bwMode="auto">
          <a:xfrm flipV="1">
            <a:off x="0" y="6705600"/>
            <a:ext cx="9177338" cy="0"/>
          </a:xfrm>
          <a:prstGeom prst="line">
            <a:avLst/>
          </a:prstGeom>
          <a:noFill/>
          <a:ln w="9525">
            <a:solidFill>
              <a:srgbClr val="007E9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8" name="Line 8">
            <a:extLst>
              <a:ext uri="{FF2B5EF4-FFF2-40B4-BE49-F238E27FC236}">
                <a16:creationId xmlns:a16="http://schemas.microsoft.com/office/drawing/2014/main" id="{4D6D28A3-405F-4970-A855-48B997FA7418}"/>
              </a:ext>
            </a:extLst>
          </p:cNvPr>
          <p:cNvSpPr>
            <a:spLocks noChangeShapeType="1"/>
          </p:cNvSpPr>
          <p:nvPr/>
        </p:nvSpPr>
        <p:spPr bwMode="auto">
          <a:xfrm>
            <a:off x="0" y="698500"/>
            <a:ext cx="9144000" cy="0"/>
          </a:xfrm>
          <a:prstGeom prst="line">
            <a:avLst/>
          </a:prstGeom>
          <a:noFill/>
          <a:ln w="9525">
            <a:solidFill>
              <a:srgbClr val="73E1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6621" r:id="rId1"/>
    <p:sldLayoutId id="2147486555" r:id="rId2"/>
    <p:sldLayoutId id="2147486556" r:id="rId3"/>
    <p:sldLayoutId id="2147486557" r:id="rId4"/>
    <p:sldLayoutId id="2147486558" r:id="rId5"/>
    <p:sldLayoutId id="2147486559" r:id="rId6"/>
    <p:sldLayoutId id="2147486560" r:id="rId7"/>
    <p:sldLayoutId id="2147486561" r:id="rId8"/>
    <p:sldLayoutId id="2147486562" r:id="rId9"/>
    <p:sldLayoutId id="2147486563" r:id="rId10"/>
    <p:sldLayoutId id="2147486564" r:id="rId11"/>
    <p:sldLayoutId id="2147486565" r:id="rId12"/>
    <p:sldLayoutId id="2147486622" r:id="rId13"/>
    <p:sldLayoutId id="2147486623" r:id="rId14"/>
  </p:sldLayoutIdLst>
  <p:txStyles>
    <p:title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p:titleStyle>
    <p:bodyStyle>
      <a:lvl1pPr marL="339725" indent="-339725" algn="l" rtl="0" eaLnBrk="0" fontAlgn="base" hangingPunct="0">
        <a:lnSpc>
          <a:spcPct val="80000"/>
        </a:lnSpc>
        <a:spcBef>
          <a:spcPct val="3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lnSpc>
          <a:spcPct val="87000"/>
        </a:lnSpc>
        <a:spcBef>
          <a:spcPct val="30000"/>
        </a:spcBef>
        <a:spcAft>
          <a:spcPct val="0"/>
        </a:spcAft>
        <a:buClr>
          <a:srgbClr val="DDDDDD"/>
        </a:buClr>
        <a:buFont typeface="Wingdings" panose="05000000000000000000" pitchFamily="2" charset="2"/>
        <a:buChar char="§"/>
        <a:defRPr sz="2800">
          <a:solidFill>
            <a:srgbClr val="DDDDDD"/>
          </a:solidFill>
          <a:latin typeface="+mn-lt"/>
          <a:ea typeface="+mn-ea"/>
        </a:defRPr>
      </a:lvl2pPr>
      <a:lvl3pPr marL="1025525" indent="-228600" algn="l" rtl="0" eaLnBrk="0" fontAlgn="base" hangingPunct="0">
        <a:lnSpc>
          <a:spcPct val="87000"/>
        </a:lnSpc>
        <a:spcBef>
          <a:spcPct val="20000"/>
        </a:spcBef>
        <a:spcAft>
          <a:spcPct val="0"/>
        </a:spcAft>
        <a:buClr>
          <a:srgbClr val="73E1FF"/>
        </a:buClr>
        <a:buChar char="•"/>
        <a:defRPr sz="2800">
          <a:solidFill>
            <a:srgbClr val="73E1FF"/>
          </a:solidFill>
          <a:latin typeface="+mn-lt"/>
          <a:ea typeface="+mn-ea"/>
        </a:defRPr>
      </a:lvl3pPr>
      <a:lvl4pPr marL="1368425" indent="-228600" algn="l" rtl="0" eaLnBrk="0" fontAlgn="base" hangingPunct="0">
        <a:lnSpc>
          <a:spcPct val="87000"/>
        </a:lnSpc>
        <a:spcBef>
          <a:spcPct val="20000"/>
        </a:spcBef>
        <a:spcAft>
          <a:spcPct val="0"/>
        </a:spcAft>
        <a:buClr>
          <a:srgbClr val="FFFF99"/>
        </a:buClr>
        <a:buFont typeface="Wingdings" panose="05000000000000000000" pitchFamily="2" charset="2"/>
        <a:buChar char="w"/>
        <a:defRPr sz="2400">
          <a:solidFill>
            <a:srgbClr val="FFFF99"/>
          </a:solidFill>
          <a:latin typeface="+mn-lt"/>
          <a:ea typeface="+mn-ea"/>
        </a:defRPr>
      </a:lvl4pPr>
      <a:lvl5pPr marL="1711325" indent="-228600" algn="l" rtl="0" eaLnBrk="0" fontAlgn="base" hangingPunct="0">
        <a:lnSpc>
          <a:spcPct val="87000"/>
        </a:lnSpc>
        <a:spcBef>
          <a:spcPct val="20000"/>
        </a:spcBef>
        <a:spcAft>
          <a:spcPct val="0"/>
        </a:spcAft>
        <a:buClr>
          <a:srgbClr val="FFFF99"/>
        </a:buClr>
        <a:buChar char="•"/>
        <a:defRPr sz="2400">
          <a:solidFill>
            <a:srgbClr val="FFFF99"/>
          </a:solidFill>
          <a:latin typeface="+mn-lt"/>
          <a:ea typeface="+mn-ea"/>
        </a:defRPr>
      </a:lvl5pPr>
      <a:lvl6pPr marL="2168525" indent="-228600" algn="l" rtl="0" fontAlgn="base">
        <a:spcBef>
          <a:spcPct val="20000"/>
        </a:spcBef>
        <a:spcAft>
          <a:spcPct val="0"/>
        </a:spcAft>
        <a:buClr>
          <a:srgbClr val="FFFF99"/>
        </a:buClr>
        <a:buChar char="•"/>
        <a:defRPr sz="2400">
          <a:solidFill>
            <a:srgbClr val="FFFF99"/>
          </a:solidFill>
          <a:latin typeface="+mn-lt"/>
          <a:ea typeface="+mn-ea"/>
        </a:defRPr>
      </a:lvl6pPr>
      <a:lvl7pPr marL="2625725" indent="-228600" algn="l" rtl="0" fontAlgn="base">
        <a:spcBef>
          <a:spcPct val="20000"/>
        </a:spcBef>
        <a:spcAft>
          <a:spcPct val="0"/>
        </a:spcAft>
        <a:buClr>
          <a:srgbClr val="FFFF99"/>
        </a:buClr>
        <a:buChar char="•"/>
        <a:defRPr sz="2400">
          <a:solidFill>
            <a:srgbClr val="FFFF99"/>
          </a:solidFill>
          <a:latin typeface="+mn-lt"/>
          <a:ea typeface="+mn-ea"/>
        </a:defRPr>
      </a:lvl7pPr>
      <a:lvl8pPr marL="3082925" indent="-228600" algn="l" rtl="0" fontAlgn="base">
        <a:spcBef>
          <a:spcPct val="20000"/>
        </a:spcBef>
        <a:spcAft>
          <a:spcPct val="0"/>
        </a:spcAft>
        <a:buClr>
          <a:srgbClr val="FFFF99"/>
        </a:buClr>
        <a:buChar char="•"/>
        <a:defRPr sz="2400">
          <a:solidFill>
            <a:srgbClr val="FFFF99"/>
          </a:solidFill>
          <a:latin typeface="+mn-lt"/>
          <a:ea typeface="+mn-ea"/>
        </a:defRPr>
      </a:lvl8pPr>
      <a:lvl9pPr marL="3540125" indent="-228600" algn="l" rtl="0" fontAlgn="base">
        <a:spcBef>
          <a:spcPct val="20000"/>
        </a:spcBef>
        <a:spcAft>
          <a:spcPct val="0"/>
        </a:spcAft>
        <a:buClr>
          <a:srgbClr val="FFFF99"/>
        </a:buClr>
        <a:buChar char="•"/>
        <a:defRPr sz="2400">
          <a:solidFill>
            <a:srgbClr val="FFFF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2"/>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F1C3D94-74F0-4DC3-988B-F0AD898DD892}"/>
              </a:ext>
            </a:extLst>
          </p:cNvPr>
          <p:cNvSpPr>
            <a:spLocks noGrp="1" noChangeArrowheads="1"/>
          </p:cNvSpPr>
          <p:nvPr>
            <p:ph type="title" idx="4294967295"/>
          </p:nvPr>
        </p:nvSpPr>
        <p:spPr bwMode="auto">
          <a:xfrm>
            <a:off x="76200" y="76200"/>
            <a:ext cx="89995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a:t>Slide Title</a:t>
            </a:r>
          </a:p>
        </p:txBody>
      </p:sp>
      <p:sp>
        <p:nvSpPr>
          <p:cNvPr id="6147" name="Rectangle 3">
            <a:extLst>
              <a:ext uri="{FF2B5EF4-FFF2-40B4-BE49-F238E27FC236}">
                <a16:creationId xmlns:a16="http://schemas.microsoft.com/office/drawing/2014/main" id="{B97CC6CB-CC37-4C01-B897-B14E2035CD60}"/>
              </a:ext>
            </a:extLst>
          </p:cNvPr>
          <p:cNvSpPr>
            <a:spLocks noGrp="1" noChangeArrowheads="1"/>
          </p:cNvSpPr>
          <p:nvPr>
            <p:ph type="body" idx="4294967295"/>
          </p:nvPr>
        </p:nvSpPr>
        <p:spPr bwMode="auto">
          <a:xfrm>
            <a:off x="361950" y="1052513"/>
            <a:ext cx="8489950"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7950" tIns="53975" rIns="107950" bIns="53975" numCol="1" anchor="t" anchorCtr="0" compatLnSpc="1">
            <a:prstTxWarp prst="textNoShape">
              <a:avLst/>
            </a:prstTxWarp>
          </a:bodyPr>
          <a:lstStyle/>
          <a:p>
            <a:pPr lvl="0"/>
            <a:r>
              <a:rPr lang="en-US" altLang="zh-CN"/>
              <a:t>Articles and prepositions are not caps in titles</a:t>
            </a:r>
          </a:p>
          <a:p>
            <a:pPr lvl="1"/>
            <a:r>
              <a:rPr lang="en-US" altLang="zh-CN"/>
              <a:t>Unless, of course, the title starts with one</a:t>
            </a:r>
          </a:p>
          <a:p>
            <a:pPr lvl="2"/>
            <a:r>
              <a:rPr lang="en-US" altLang="zh-CN"/>
              <a:t>Proper names always have leading caps</a:t>
            </a:r>
          </a:p>
          <a:p>
            <a:pPr lvl="3"/>
            <a:r>
              <a:rPr lang="en-US" altLang="zh-CN"/>
              <a:t>Acronyms are always all caps</a:t>
            </a:r>
          </a:p>
          <a:p>
            <a:pPr lvl="4"/>
            <a:r>
              <a:rPr lang="en-US" altLang="zh-CN"/>
              <a:t>Fifth level</a:t>
            </a:r>
          </a:p>
          <a:p>
            <a:pPr lvl="0"/>
            <a:r>
              <a:rPr lang="en-US" altLang="zh-CN"/>
              <a:t>Capitalize the first word of all bullet items</a:t>
            </a:r>
          </a:p>
          <a:p>
            <a:pPr lvl="1"/>
            <a:r>
              <a:rPr lang="en-US" altLang="zh-CN"/>
              <a:t>This applies to sub-bullets too</a:t>
            </a:r>
          </a:p>
          <a:p>
            <a:pPr lvl="0"/>
            <a:r>
              <a:rPr lang="en-US" altLang="zh-CN"/>
              <a:t>Rose, Apex, and Ada, not ROSE, APEX, and ADA</a:t>
            </a:r>
          </a:p>
        </p:txBody>
      </p:sp>
      <p:sp>
        <p:nvSpPr>
          <p:cNvPr id="6148" name="Rectangle 4">
            <a:extLst>
              <a:ext uri="{FF2B5EF4-FFF2-40B4-BE49-F238E27FC236}">
                <a16:creationId xmlns:a16="http://schemas.microsoft.com/office/drawing/2014/main" id="{76433000-576A-4972-9055-422066BA7B4E}"/>
              </a:ext>
            </a:extLst>
          </p:cNvPr>
          <p:cNvSpPr>
            <a:spLocks noChangeArrowheads="1"/>
          </p:cNvSpPr>
          <p:nvPr/>
        </p:nvSpPr>
        <p:spPr bwMode="auto">
          <a:xfrm>
            <a:off x="76200" y="6491288"/>
            <a:ext cx="466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buClr>
                <a:srgbClr val="73E1FF"/>
              </a:buClr>
            </a:pPr>
            <a:r>
              <a:rPr lang="en-US" altLang="zh-CN" sz="900" baseline="0">
                <a:solidFill>
                  <a:srgbClr val="73E1FF"/>
                </a:solidFill>
                <a:ea typeface="宋体" panose="02010600030101010101" pitchFamily="2" charset="-122"/>
              </a:rPr>
              <a:t>Object Oriented Analysis and Design</a:t>
            </a:r>
          </a:p>
        </p:txBody>
      </p:sp>
      <p:sp>
        <p:nvSpPr>
          <p:cNvPr id="6149" name="Rectangle 5">
            <a:extLst>
              <a:ext uri="{FF2B5EF4-FFF2-40B4-BE49-F238E27FC236}">
                <a16:creationId xmlns:a16="http://schemas.microsoft.com/office/drawing/2014/main" id="{6B1EBD28-39F5-4228-B2AA-5A69FFD03305}"/>
              </a:ext>
            </a:extLst>
          </p:cNvPr>
          <p:cNvSpPr>
            <a:spLocks noGrp="1" noChangeArrowheads="1"/>
          </p:cNvSpPr>
          <p:nvPr/>
        </p:nvSpPr>
        <p:spPr bwMode="auto">
          <a:xfrm>
            <a:off x="3124200" y="6384925"/>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a:buClr>
                <a:srgbClr val="73E1FF"/>
              </a:buClr>
            </a:pPr>
            <a:fld id="{582E685E-60D8-40D5-AB5C-BCF2B2C34FDB}" type="slidenum">
              <a:rPr lang="zh-CN" altLang="en-US" sz="800" baseline="0">
                <a:solidFill>
                  <a:srgbClr val="73E1FF"/>
                </a:solidFill>
                <a:ea typeface="宋体" panose="02010600030101010101" pitchFamily="2" charset="-122"/>
              </a:rPr>
              <a:pPr algn="ctr">
                <a:buClr>
                  <a:srgbClr val="73E1FF"/>
                </a:buClr>
              </a:pPr>
              <a:t>‹#›</a:t>
            </a:fld>
            <a:endParaRPr lang="zh-CN" altLang="en-US" sz="800" b="1" baseline="0">
              <a:solidFill>
                <a:srgbClr val="73E1FF"/>
              </a:solidFill>
              <a:ea typeface="宋体" panose="02010600030101010101" pitchFamily="2" charset="-122"/>
            </a:endParaRPr>
          </a:p>
        </p:txBody>
      </p:sp>
      <p:sp>
        <p:nvSpPr>
          <p:cNvPr id="6150" name="Text Box 6">
            <a:extLst>
              <a:ext uri="{FF2B5EF4-FFF2-40B4-BE49-F238E27FC236}">
                <a16:creationId xmlns:a16="http://schemas.microsoft.com/office/drawing/2014/main" id="{74376AB5-A314-4DDF-AD3C-BBF384F12F8B}"/>
              </a:ext>
            </a:extLst>
          </p:cNvPr>
          <p:cNvSpPr txBox="1">
            <a:spLocks noChangeArrowheads="1"/>
          </p:cNvSpPr>
          <p:nvPr/>
        </p:nvSpPr>
        <p:spPr bwMode="auto">
          <a:xfrm>
            <a:off x="7696200" y="5943600"/>
            <a:ext cx="1371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1200" baseline="-25000">
                <a:solidFill>
                  <a:schemeClr val="tx1"/>
                </a:solidFill>
                <a:latin typeface="Arial" panose="020B0604020202020204" pitchFamily="34" charset="0"/>
                <a:ea typeface="楷体_GB2312" pitchFamily="49" charset="-122"/>
              </a:defRPr>
            </a:lvl9pPr>
          </a:lstStyle>
          <a:p>
            <a:pPr>
              <a:spcBef>
                <a:spcPct val="50000"/>
              </a:spcBef>
              <a:buClr>
                <a:srgbClr val="73E1FF"/>
              </a:buClr>
              <a:buFontTx/>
              <a:buChar char="•"/>
              <a:defRPr/>
            </a:pPr>
            <a:endParaRPr lang="zh-CN" altLang="en-US" sz="1000" baseline="0">
              <a:solidFill>
                <a:srgbClr val="FFFFFF"/>
              </a:solidFill>
              <a:latin typeface="ZapfHumnst BT"/>
              <a:ea typeface="宋体" panose="02010600030101010101" pitchFamily="2" charset="-122"/>
            </a:endParaRPr>
          </a:p>
        </p:txBody>
      </p:sp>
      <p:sp>
        <p:nvSpPr>
          <p:cNvPr id="6151" name="Line 7">
            <a:extLst>
              <a:ext uri="{FF2B5EF4-FFF2-40B4-BE49-F238E27FC236}">
                <a16:creationId xmlns:a16="http://schemas.microsoft.com/office/drawing/2014/main" id="{40A8DE08-57A7-43E0-AD60-295EFCAC8D58}"/>
              </a:ext>
            </a:extLst>
          </p:cNvPr>
          <p:cNvSpPr>
            <a:spLocks noChangeShapeType="1"/>
          </p:cNvSpPr>
          <p:nvPr/>
        </p:nvSpPr>
        <p:spPr bwMode="auto">
          <a:xfrm flipV="1">
            <a:off x="0" y="6705600"/>
            <a:ext cx="9177338" cy="0"/>
          </a:xfrm>
          <a:prstGeom prst="line">
            <a:avLst/>
          </a:prstGeom>
          <a:noFill/>
          <a:ln w="9525">
            <a:solidFill>
              <a:srgbClr val="007E9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 name="Line 8">
            <a:extLst>
              <a:ext uri="{FF2B5EF4-FFF2-40B4-BE49-F238E27FC236}">
                <a16:creationId xmlns:a16="http://schemas.microsoft.com/office/drawing/2014/main" id="{00AAA0C1-4259-42CD-B6FB-9423BCB8FCA0}"/>
              </a:ext>
            </a:extLst>
          </p:cNvPr>
          <p:cNvSpPr>
            <a:spLocks noChangeShapeType="1"/>
          </p:cNvSpPr>
          <p:nvPr/>
        </p:nvSpPr>
        <p:spPr bwMode="auto">
          <a:xfrm>
            <a:off x="0" y="698500"/>
            <a:ext cx="9144000" cy="0"/>
          </a:xfrm>
          <a:prstGeom prst="line">
            <a:avLst/>
          </a:prstGeom>
          <a:noFill/>
          <a:ln w="9525">
            <a:solidFill>
              <a:srgbClr val="73E1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6624" r:id="rId1"/>
    <p:sldLayoutId id="2147486566" r:id="rId2"/>
    <p:sldLayoutId id="2147486567" r:id="rId3"/>
    <p:sldLayoutId id="2147486568" r:id="rId4"/>
    <p:sldLayoutId id="2147486569" r:id="rId5"/>
    <p:sldLayoutId id="2147486570" r:id="rId6"/>
    <p:sldLayoutId id="2147486571" r:id="rId7"/>
    <p:sldLayoutId id="2147486572" r:id="rId8"/>
    <p:sldLayoutId id="2147486573" r:id="rId9"/>
    <p:sldLayoutId id="2147486574" r:id="rId10"/>
    <p:sldLayoutId id="2147486575" r:id="rId11"/>
    <p:sldLayoutId id="2147486576" r:id="rId12"/>
    <p:sldLayoutId id="2147486625" r:id="rId13"/>
  </p:sldLayoutIdLst>
  <p:txStyles>
    <p:titleStyle>
      <a:lvl1pPr algn="l" rtl="0" eaLnBrk="0" fontAlgn="base" hangingPunct="0">
        <a:spcBef>
          <a:spcPct val="0"/>
        </a:spcBef>
        <a:spcAft>
          <a:spcPct val="0"/>
        </a:spcAft>
        <a:buClr>
          <a:srgbClr val="73E1FF"/>
        </a:buClr>
        <a:defRPr sz="3600">
          <a:solidFill>
            <a:srgbClr val="FFFF99"/>
          </a:solidFill>
          <a:latin typeface="+mj-lt"/>
          <a:ea typeface="+mj-ea"/>
          <a:cs typeface="+mj-cs"/>
        </a:defRPr>
      </a:lvl1pPr>
      <a:lvl2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2pPr>
      <a:lvl3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3pPr>
      <a:lvl4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4pPr>
      <a:lvl5pPr algn="l" rtl="0" eaLnBrk="0" fontAlgn="base" hangingPunct="0">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buClr>
          <a:srgbClr val="73E1FF"/>
        </a:buClr>
        <a:defRPr sz="3600">
          <a:solidFill>
            <a:srgbClr val="FFFF99"/>
          </a:solidFill>
          <a:latin typeface="Arial Narrow" panose="020B0606020202030204" pitchFamily="34" charset="0"/>
          <a:ea typeface="宋体" panose="02010600030101010101" pitchFamily="2" charset="-122"/>
        </a:defRPr>
      </a:lvl9pPr>
    </p:titleStyle>
    <p:bodyStyle>
      <a:lvl1pPr marL="339725" indent="-339725" algn="l" rtl="0" eaLnBrk="0" fontAlgn="base" hangingPunct="0">
        <a:lnSpc>
          <a:spcPct val="80000"/>
        </a:lnSpc>
        <a:spcBef>
          <a:spcPct val="30000"/>
        </a:spcBef>
        <a:spcAft>
          <a:spcPct val="0"/>
        </a:spcAft>
        <a:buClr>
          <a:srgbClr val="FFFF99"/>
        </a:buClr>
        <a:buFont typeface="Wingdings" panose="05000000000000000000" pitchFamily="2" charset="2"/>
        <a:buChar char="w"/>
        <a:defRPr sz="3200">
          <a:solidFill>
            <a:srgbClr val="FFFF99"/>
          </a:solidFill>
          <a:latin typeface="+mn-lt"/>
          <a:ea typeface="+mn-ea"/>
          <a:cs typeface="+mn-cs"/>
        </a:defRPr>
      </a:lvl1pPr>
      <a:lvl2pPr marL="682625" indent="-228600" algn="l" rtl="0" eaLnBrk="0" fontAlgn="base" hangingPunct="0">
        <a:lnSpc>
          <a:spcPct val="87000"/>
        </a:lnSpc>
        <a:spcBef>
          <a:spcPct val="30000"/>
        </a:spcBef>
        <a:spcAft>
          <a:spcPct val="0"/>
        </a:spcAft>
        <a:buClr>
          <a:srgbClr val="DDDDDD"/>
        </a:buClr>
        <a:buFont typeface="Wingdings" panose="05000000000000000000" pitchFamily="2" charset="2"/>
        <a:buChar char="§"/>
        <a:defRPr sz="2800">
          <a:solidFill>
            <a:srgbClr val="DDDDDD"/>
          </a:solidFill>
          <a:latin typeface="+mn-lt"/>
          <a:ea typeface="+mn-ea"/>
        </a:defRPr>
      </a:lvl2pPr>
      <a:lvl3pPr marL="1025525" indent="-228600" algn="l" rtl="0" eaLnBrk="0" fontAlgn="base" hangingPunct="0">
        <a:lnSpc>
          <a:spcPct val="87000"/>
        </a:lnSpc>
        <a:spcBef>
          <a:spcPct val="20000"/>
        </a:spcBef>
        <a:spcAft>
          <a:spcPct val="0"/>
        </a:spcAft>
        <a:buClr>
          <a:srgbClr val="73E1FF"/>
        </a:buClr>
        <a:buChar char="•"/>
        <a:defRPr sz="2800">
          <a:solidFill>
            <a:srgbClr val="73E1FF"/>
          </a:solidFill>
          <a:latin typeface="+mn-lt"/>
          <a:ea typeface="+mn-ea"/>
        </a:defRPr>
      </a:lvl3pPr>
      <a:lvl4pPr marL="1368425" indent="-228600" algn="l" rtl="0" eaLnBrk="0" fontAlgn="base" hangingPunct="0">
        <a:lnSpc>
          <a:spcPct val="87000"/>
        </a:lnSpc>
        <a:spcBef>
          <a:spcPct val="20000"/>
        </a:spcBef>
        <a:spcAft>
          <a:spcPct val="0"/>
        </a:spcAft>
        <a:buClr>
          <a:srgbClr val="FFFF99"/>
        </a:buClr>
        <a:buFont typeface="Wingdings" panose="05000000000000000000" pitchFamily="2" charset="2"/>
        <a:buChar char="w"/>
        <a:defRPr sz="2400">
          <a:solidFill>
            <a:srgbClr val="FFFF99"/>
          </a:solidFill>
          <a:latin typeface="+mn-lt"/>
          <a:ea typeface="+mn-ea"/>
        </a:defRPr>
      </a:lvl4pPr>
      <a:lvl5pPr marL="1711325" indent="-228600" algn="l" rtl="0" eaLnBrk="0" fontAlgn="base" hangingPunct="0">
        <a:lnSpc>
          <a:spcPct val="87000"/>
        </a:lnSpc>
        <a:spcBef>
          <a:spcPct val="20000"/>
        </a:spcBef>
        <a:spcAft>
          <a:spcPct val="0"/>
        </a:spcAft>
        <a:buClr>
          <a:srgbClr val="FFFF99"/>
        </a:buClr>
        <a:buChar char="•"/>
        <a:defRPr sz="2400">
          <a:solidFill>
            <a:srgbClr val="FFFF99"/>
          </a:solidFill>
          <a:latin typeface="+mn-lt"/>
          <a:ea typeface="+mn-ea"/>
        </a:defRPr>
      </a:lvl5pPr>
      <a:lvl6pPr marL="2168525" indent="-228600" algn="l" rtl="0" fontAlgn="base">
        <a:spcBef>
          <a:spcPct val="20000"/>
        </a:spcBef>
        <a:spcAft>
          <a:spcPct val="0"/>
        </a:spcAft>
        <a:buClr>
          <a:srgbClr val="FFFF99"/>
        </a:buClr>
        <a:buChar char="•"/>
        <a:defRPr sz="2400">
          <a:solidFill>
            <a:srgbClr val="FFFF99"/>
          </a:solidFill>
          <a:latin typeface="+mn-lt"/>
          <a:ea typeface="+mn-ea"/>
        </a:defRPr>
      </a:lvl6pPr>
      <a:lvl7pPr marL="2625725" indent="-228600" algn="l" rtl="0" fontAlgn="base">
        <a:spcBef>
          <a:spcPct val="20000"/>
        </a:spcBef>
        <a:spcAft>
          <a:spcPct val="0"/>
        </a:spcAft>
        <a:buClr>
          <a:srgbClr val="FFFF99"/>
        </a:buClr>
        <a:buChar char="•"/>
        <a:defRPr sz="2400">
          <a:solidFill>
            <a:srgbClr val="FFFF99"/>
          </a:solidFill>
          <a:latin typeface="+mn-lt"/>
          <a:ea typeface="+mn-ea"/>
        </a:defRPr>
      </a:lvl7pPr>
      <a:lvl8pPr marL="3082925" indent="-228600" algn="l" rtl="0" fontAlgn="base">
        <a:spcBef>
          <a:spcPct val="20000"/>
        </a:spcBef>
        <a:spcAft>
          <a:spcPct val="0"/>
        </a:spcAft>
        <a:buClr>
          <a:srgbClr val="FFFF99"/>
        </a:buClr>
        <a:buChar char="•"/>
        <a:defRPr sz="2400">
          <a:solidFill>
            <a:srgbClr val="FFFF99"/>
          </a:solidFill>
          <a:latin typeface="+mn-lt"/>
          <a:ea typeface="+mn-ea"/>
        </a:defRPr>
      </a:lvl8pPr>
      <a:lvl9pPr marL="3540125" indent="-228600" algn="l" rtl="0" fontAlgn="base">
        <a:spcBef>
          <a:spcPct val="20000"/>
        </a:spcBef>
        <a:spcAft>
          <a:spcPct val="0"/>
        </a:spcAft>
        <a:buClr>
          <a:srgbClr val="FFFF99"/>
        </a:buClr>
        <a:buChar char="•"/>
        <a:defRPr sz="2400">
          <a:solidFill>
            <a:srgbClr val="FFFF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7170" name="Picture 2" descr="21">
            <a:extLst>
              <a:ext uri="{FF2B5EF4-FFF2-40B4-BE49-F238E27FC236}">
                <a16:creationId xmlns:a16="http://schemas.microsoft.com/office/drawing/2014/main" id="{56991415-CDCB-4D8A-A941-95A98D4ADB24}"/>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descr="21">
            <a:extLst>
              <a:ext uri="{FF2B5EF4-FFF2-40B4-BE49-F238E27FC236}">
                <a16:creationId xmlns:a16="http://schemas.microsoft.com/office/drawing/2014/main" id="{3979B023-916B-4F00-B97D-AF6DE3423802}"/>
              </a:ext>
            </a:extLst>
          </p:cNvPr>
          <p:cNvPicPr>
            <a:picLocks noChangeArrowheads="1"/>
          </p:cNvPicPr>
          <p:nvPr userDrawn="1"/>
        </p:nvPicPr>
        <p:blipFill>
          <a:blip r:embed="rId16">
            <a:extLst>
              <a:ext uri="{28A0092B-C50C-407E-A947-70E740481C1C}">
                <a14:useLocalDpi xmlns:a14="http://schemas.microsoft.com/office/drawing/2010/main" val="0"/>
              </a:ext>
            </a:extLst>
          </a:blip>
          <a:srcRect b="46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4">
            <a:extLst>
              <a:ext uri="{FF2B5EF4-FFF2-40B4-BE49-F238E27FC236}">
                <a16:creationId xmlns:a16="http://schemas.microsoft.com/office/drawing/2014/main" id="{3D0A38AA-A22B-4D42-968C-516DDA2B0545}"/>
              </a:ext>
            </a:extLst>
          </p:cNvPr>
          <p:cNvSpPr>
            <a:spLocks noGrp="1" noChangeArrowheads="1"/>
          </p:cNvSpPr>
          <p:nvPr>
            <p:ph type="title" idx="4294967295"/>
          </p:nvPr>
        </p:nvSpPr>
        <p:spPr bwMode="auto">
          <a:xfrm>
            <a:off x="468313" y="557213"/>
            <a:ext cx="82454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7173" name="Rectangle 5">
            <a:extLst>
              <a:ext uri="{FF2B5EF4-FFF2-40B4-BE49-F238E27FC236}">
                <a16:creationId xmlns:a16="http://schemas.microsoft.com/office/drawing/2014/main" id="{1CE4F833-0094-490B-94D2-CF2A55401868}"/>
              </a:ext>
            </a:extLst>
          </p:cNvPr>
          <p:cNvSpPr>
            <a:spLocks noGrp="1" noChangeArrowheads="1"/>
          </p:cNvSpPr>
          <p:nvPr>
            <p:ph type="body" idx="4294967295"/>
          </p:nvPr>
        </p:nvSpPr>
        <p:spPr bwMode="auto">
          <a:xfrm>
            <a:off x="1112838" y="1604963"/>
            <a:ext cx="7348537"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15814" name="Rectangle 6">
            <a:extLst>
              <a:ext uri="{FF2B5EF4-FFF2-40B4-BE49-F238E27FC236}">
                <a16:creationId xmlns:a16="http://schemas.microsoft.com/office/drawing/2014/main" id="{0508EE66-C6B5-4886-A4BB-1755BF96BB2A}"/>
              </a:ext>
            </a:extLst>
          </p:cNvPr>
          <p:cNvSpPr>
            <a:spLocks noGrp="1" noChangeArrowheads="1"/>
          </p:cNvSpPr>
          <p:nvPr>
            <p:ph type="sldNum" sz="quarter" idx="4"/>
          </p:nvPr>
        </p:nvSpPr>
        <p:spPr bwMode="black">
          <a:xfrm>
            <a:off x="153988" y="6502400"/>
            <a:ext cx="10064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50000"/>
              </a:spcBef>
              <a:defRPr sz="1000" b="1" baseline="0">
                <a:solidFill>
                  <a:srgbClr val="FFFFFF"/>
                </a:solidFill>
              </a:defRPr>
            </a:lvl1pPr>
          </a:lstStyle>
          <a:p>
            <a:fld id="{C7F43C21-E122-428D-8759-AE9FEFA5932E}" type="slidenum">
              <a:rPr lang="en-US" altLang="en-US"/>
              <a:pPr/>
              <a:t>‹#›</a:t>
            </a:fld>
            <a:endParaRPr lang="en-US" altLang="en-US"/>
          </a:p>
        </p:txBody>
      </p:sp>
      <p:sp>
        <p:nvSpPr>
          <p:cNvPr id="7175" name="Rectangle 7">
            <a:extLst>
              <a:ext uri="{FF2B5EF4-FFF2-40B4-BE49-F238E27FC236}">
                <a16:creationId xmlns:a16="http://schemas.microsoft.com/office/drawing/2014/main" id="{7E25E813-7D5A-4A76-B928-7B6A7218E599}"/>
              </a:ext>
            </a:extLst>
          </p:cNvPr>
          <p:cNvSpPr>
            <a:spLocks noChangeArrowheads="1"/>
          </p:cNvSpPr>
          <p:nvPr userDrawn="1"/>
        </p:nvSpPr>
        <p:spPr bwMode="auto">
          <a:xfrm>
            <a:off x="5672138" y="6545263"/>
            <a:ext cx="335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r"/>
            <a:r>
              <a:rPr lang="en-US" altLang="en-US" sz="1000" baseline="0">
                <a:solidFill>
                  <a:srgbClr val="FFFFFF"/>
                </a:solidFill>
              </a:rPr>
              <a:t>© </a:t>
            </a:r>
            <a:r>
              <a:rPr lang="en-US" altLang="zh-CN" sz="1000" baseline="0">
                <a:solidFill>
                  <a:srgbClr val="FFFFFF"/>
                </a:solidFill>
                <a:latin typeface="楷体_GB2312" pitchFamily="49" charset="-122"/>
              </a:rPr>
              <a:t>2007 </a:t>
            </a:r>
            <a:r>
              <a:rPr lang="zh-CN" altLang="en-US" sz="1000" baseline="0">
                <a:solidFill>
                  <a:srgbClr val="FFFFFF"/>
                </a:solidFill>
                <a:latin typeface="楷体_GB2312" pitchFamily="49" charset="-122"/>
              </a:rPr>
              <a:t>苏州大学计算机科学院与技术学院</a:t>
            </a:r>
            <a:endParaRPr lang="en-US" altLang="en-US" sz="1000" baseline="0">
              <a:solidFill>
                <a:srgbClr val="FFFFFF"/>
              </a:solidFill>
              <a:latin typeface="楷体_GB2312" pitchFamily="49" charset="-122"/>
            </a:endParaRPr>
          </a:p>
        </p:txBody>
      </p:sp>
      <p:sp>
        <p:nvSpPr>
          <p:cNvPr id="7176" name="Line 9">
            <a:extLst>
              <a:ext uri="{FF2B5EF4-FFF2-40B4-BE49-F238E27FC236}">
                <a16:creationId xmlns:a16="http://schemas.microsoft.com/office/drawing/2014/main" id="{F63092DF-AC3A-4B54-834D-7C5A05F52A77}"/>
              </a:ext>
            </a:extLst>
          </p:cNvPr>
          <p:cNvSpPr>
            <a:spLocks noChangeShapeType="1"/>
          </p:cNvSpPr>
          <p:nvPr userDrawn="1"/>
        </p:nvSpPr>
        <p:spPr bwMode="auto">
          <a:xfrm>
            <a:off x="1447800" y="147638"/>
            <a:ext cx="0"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 name="Line 10">
            <a:extLst>
              <a:ext uri="{FF2B5EF4-FFF2-40B4-BE49-F238E27FC236}">
                <a16:creationId xmlns:a16="http://schemas.microsoft.com/office/drawing/2014/main" id="{CD2AE7F5-396E-45A8-B486-26A2936139BE}"/>
              </a:ext>
            </a:extLst>
          </p:cNvPr>
          <p:cNvSpPr>
            <a:spLocks noChangeShapeType="1"/>
          </p:cNvSpPr>
          <p:nvPr userDrawn="1"/>
        </p:nvSpPr>
        <p:spPr bwMode="auto">
          <a:xfrm>
            <a:off x="1447800" y="6475413"/>
            <a:ext cx="0" cy="192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6626" r:id="rId1"/>
    <p:sldLayoutId id="2147486577" r:id="rId2"/>
    <p:sldLayoutId id="2147486578" r:id="rId3"/>
    <p:sldLayoutId id="2147486579" r:id="rId4"/>
    <p:sldLayoutId id="2147486580" r:id="rId5"/>
    <p:sldLayoutId id="2147486581" r:id="rId6"/>
    <p:sldLayoutId id="2147486582" r:id="rId7"/>
    <p:sldLayoutId id="2147486583" r:id="rId8"/>
    <p:sldLayoutId id="2147486584" r:id="rId9"/>
    <p:sldLayoutId id="2147486585" r:id="rId10"/>
    <p:sldLayoutId id="2147486586" r:id="rId11"/>
    <p:sldLayoutId id="2147486587" r:id="rId12"/>
    <p:sldLayoutId id="2147486588" r:id="rId13"/>
  </p:sldLayoutIdLst>
  <p:txStyles>
    <p:titleStyle>
      <a:lvl1pPr algn="l" rtl="0" eaLnBrk="0" fontAlgn="base" hangingPunct="0">
        <a:lnSpc>
          <a:spcPct val="90000"/>
        </a:lnSpc>
        <a:spcBef>
          <a:spcPct val="0"/>
        </a:spcBef>
        <a:spcAft>
          <a:spcPct val="0"/>
        </a:spcAft>
        <a:defRPr sz="4000">
          <a:solidFill>
            <a:srgbClr val="2900AC"/>
          </a:solidFill>
          <a:latin typeface="+mj-lt"/>
          <a:ea typeface="+mj-ea"/>
          <a:cs typeface="+mj-cs"/>
        </a:defRPr>
      </a:lvl1pPr>
      <a:lvl2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2pPr>
      <a:lvl3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3pPr>
      <a:lvl4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4pPr>
      <a:lvl5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5pPr>
      <a:lvl6pPr marL="4572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6pPr>
      <a:lvl7pPr marL="9144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7pPr>
      <a:lvl8pPr marL="13716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8pPr>
      <a:lvl9pPr marL="18288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9pPr>
    </p:titleStyle>
    <p:bodyStyle>
      <a:lvl1pPr marL="228600" indent="-228600" algn="l" rtl="0" eaLnBrk="0" fontAlgn="base" hangingPunct="0">
        <a:spcBef>
          <a:spcPct val="0"/>
        </a:spcBef>
        <a:spcAft>
          <a:spcPct val="0"/>
        </a:spcAft>
        <a:buClr>
          <a:srgbClr val="FF9900"/>
        </a:buClr>
        <a:buFont typeface="Wingdings" panose="05000000000000000000" pitchFamily="2" charset="2"/>
        <a:buChar char="§"/>
        <a:defRPr sz="2800">
          <a:solidFill>
            <a:schemeClr val="bg1"/>
          </a:solidFill>
          <a:latin typeface="+mn-lt"/>
          <a:ea typeface="+mn-ea"/>
          <a:cs typeface="+mn-cs"/>
        </a:defRPr>
      </a:lvl1pPr>
      <a:lvl2pPr marL="750888" indent="-285750" algn="l" rtl="0" eaLnBrk="0" fontAlgn="base" hangingPunct="0">
        <a:spcBef>
          <a:spcPct val="25000"/>
        </a:spcBef>
        <a:spcAft>
          <a:spcPct val="15000"/>
        </a:spcAft>
        <a:buClr>
          <a:srgbClr val="FF9900"/>
        </a:buClr>
        <a:buFont typeface="Wingdings" panose="05000000000000000000" pitchFamily="2" charset="2"/>
        <a:buChar char="ü"/>
        <a:defRPr sz="2000">
          <a:solidFill>
            <a:schemeClr val="bg1"/>
          </a:solidFill>
          <a:latin typeface="+mn-lt"/>
          <a:ea typeface="+mn-ea"/>
          <a:cs typeface="+mn-cs"/>
        </a:defRPr>
      </a:lvl2pPr>
      <a:lvl3pPr marL="1143000" indent="-228600" algn="l" rtl="0" eaLnBrk="0" fontAlgn="base" hangingPunct="0">
        <a:spcBef>
          <a:spcPct val="20000"/>
        </a:spcBef>
        <a:spcAft>
          <a:spcPct val="0"/>
        </a:spcAft>
        <a:buClr>
          <a:srgbClr val="FF9900"/>
        </a:buClr>
        <a:buFont typeface="Wingdings" panose="05000000000000000000" pitchFamily="2" charset="2"/>
        <a:buChar char="§"/>
        <a:defRPr sz="1600">
          <a:solidFill>
            <a:schemeClr val="bg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sz="1600">
          <a:solidFill>
            <a:schemeClr val="bg1"/>
          </a:solidFill>
          <a:latin typeface="+mn-lt"/>
          <a:ea typeface="+mn-ea"/>
          <a:cs typeface="+mn-cs"/>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600">
          <a:solidFill>
            <a:schemeClr val="bg1"/>
          </a:solidFill>
          <a:latin typeface="+mn-lt"/>
          <a:ea typeface="+mn-ea"/>
          <a:cs typeface="+mn-cs"/>
        </a:defRPr>
      </a:lvl5pPr>
      <a:lvl6pPr marL="25146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6pPr>
      <a:lvl7pPr marL="29718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7pPr>
      <a:lvl8pPr marL="34290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8pPr>
      <a:lvl9pPr marL="38862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8194" name="Picture 2" descr="21">
            <a:extLst>
              <a:ext uri="{FF2B5EF4-FFF2-40B4-BE49-F238E27FC236}">
                <a16:creationId xmlns:a16="http://schemas.microsoft.com/office/drawing/2014/main" id="{C4988517-B832-449E-A6CA-CA4D5C93BD6B}"/>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21">
            <a:extLst>
              <a:ext uri="{FF2B5EF4-FFF2-40B4-BE49-F238E27FC236}">
                <a16:creationId xmlns:a16="http://schemas.microsoft.com/office/drawing/2014/main" id="{70B19A10-1870-43FD-AED7-DEC7E679AC8A}"/>
              </a:ext>
            </a:extLst>
          </p:cNvPr>
          <p:cNvPicPr>
            <a:picLocks noChangeArrowheads="1"/>
          </p:cNvPicPr>
          <p:nvPr userDrawn="1"/>
        </p:nvPicPr>
        <p:blipFill>
          <a:blip r:embed="rId16">
            <a:extLst>
              <a:ext uri="{28A0092B-C50C-407E-A947-70E740481C1C}">
                <a14:useLocalDpi xmlns:a14="http://schemas.microsoft.com/office/drawing/2010/main" val="0"/>
              </a:ext>
            </a:extLst>
          </a:blip>
          <a:srcRect b="46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a:extLst>
              <a:ext uri="{FF2B5EF4-FFF2-40B4-BE49-F238E27FC236}">
                <a16:creationId xmlns:a16="http://schemas.microsoft.com/office/drawing/2014/main" id="{BBF4B718-FDCA-499D-850E-019A2E519507}"/>
              </a:ext>
            </a:extLst>
          </p:cNvPr>
          <p:cNvSpPr>
            <a:spLocks noGrp="1" noChangeArrowheads="1"/>
          </p:cNvSpPr>
          <p:nvPr>
            <p:ph type="title" idx="4294967295"/>
          </p:nvPr>
        </p:nvSpPr>
        <p:spPr bwMode="auto">
          <a:xfrm>
            <a:off x="468313" y="557213"/>
            <a:ext cx="82454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8197" name="Rectangle 5">
            <a:extLst>
              <a:ext uri="{FF2B5EF4-FFF2-40B4-BE49-F238E27FC236}">
                <a16:creationId xmlns:a16="http://schemas.microsoft.com/office/drawing/2014/main" id="{FFAB2FA2-709C-413B-8233-0F91B50D9C75}"/>
              </a:ext>
            </a:extLst>
          </p:cNvPr>
          <p:cNvSpPr>
            <a:spLocks noGrp="1" noChangeArrowheads="1"/>
          </p:cNvSpPr>
          <p:nvPr>
            <p:ph type="body" idx="4294967295"/>
          </p:nvPr>
        </p:nvSpPr>
        <p:spPr bwMode="auto">
          <a:xfrm>
            <a:off x="1112838" y="1604963"/>
            <a:ext cx="7348537"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15814" name="Rectangle 6">
            <a:extLst>
              <a:ext uri="{FF2B5EF4-FFF2-40B4-BE49-F238E27FC236}">
                <a16:creationId xmlns:a16="http://schemas.microsoft.com/office/drawing/2014/main" id="{3134DD73-3118-432F-AFEE-CDDE3E652BAE}"/>
              </a:ext>
            </a:extLst>
          </p:cNvPr>
          <p:cNvSpPr>
            <a:spLocks noGrp="1" noChangeArrowheads="1"/>
          </p:cNvSpPr>
          <p:nvPr>
            <p:ph type="sldNum" sz="quarter" idx="4"/>
          </p:nvPr>
        </p:nvSpPr>
        <p:spPr bwMode="black">
          <a:xfrm>
            <a:off x="153988" y="6502400"/>
            <a:ext cx="10064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50000"/>
              </a:spcBef>
              <a:defRPr sz="1000" b="1" baseline="0">
                <a:solidFill>
                  <a:srgbClr val="FFFFFF"/>
                </a:solidFill>
              </a:defRPr>
            </a:lvl1pPr>
          </a:lstStyle>
          <a:p>
            <a:fld id="{85FE7EFA-C171-47D8-A19A-7A98F126C905}" type="slidenum">
              <a:rPr lang="en-US" altLang="en-US"/>
              <a:pPr/>
              <a:t>‹#›</a:t>
            </a:fld>
            <a:endParaRPr lang="en-US" altLang="en-US"/>
          </a:p>
        </p:txBody>
      </p:sp>
      <p:sp>
        <p:nvSpPr>
          <p:cNvPr id="8199" name="Rectangle 7">
            <a:extLst>
              <a:ext uri="{FF2B5EF4-FFF2-40B4-BE49-F238E27FC236}">
                <a16:creationId xmlns:a16="http://schemas.microsoft.com/office/drawing/2014/main" id="{B64A9A79-9074-4E7F-B484-B33DF69661BD}"/>
              </a:ext>
            </a:extLst>
          </p:cNvPr>
          <p:cNvSpPr>
            <a:spLocks noChangeArrowheads="1"/>
          </p:cNvSpPr>
          <p:nvPr userDrawn="1"/>
        </p:nvSpPr>
        <p:spPr bwMode="auto">
          <a:xfrm>
            <a:off x="5672138" y="6545263"/>
            <a:ext cx="335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r"/>
            <a:r>
              <a:rPr lang="en-US" altLang="en-US" sz="1000" baseline="0">
                <a:solidFill>
                  <a:srgbClr val="FFFFFF"/>
                </a:solidFill>
              </a:rPr>
              <a:t>© </a:t>
            </a:r>
            <a:r>
              <a:rPr lang="en-US" altLang="zh-CN" sz="1000" baseline="0">
                <a:solidFill>
                  <a:srgbClr val="FFFFFF"/>
                </a:solidFill>
                <a:latin typeface="楷体_GB2312" pitchFamily="49" charset="-122"/>
              </a:rPr>
              <a:t>2007 </a:t>
            </a:r>
            <a:r>
              <a:rPr lang="zh-CN" altLang="en-US" sz="1000" baseline="0">
                <a:solidFill>
                  <a:srgbClr val="FFFFFF"/>
                </a:solidFill>
                <a:latin typeface="楷体_GB2312" pitchFamily="49" charset="-122"/>
              </a:rPr>
              <a:t>苏州大学计算机科学院与技术学院</a:t>
            </a:r>
            <a:endParaRPr lang="en-US" altLang="en-US" sz="1000" baseline="0">
              <a:solidFill>
                <a:srgbClr val="FFFFFF"/>
              </a:solidFill>
              <a:latin typeface="楷体_GB2312" pitchFamily="49" charset="-122"/>
            </a:endParaRPr>
          </a:p>
        </p:txBody>
      </p:sp>
      <p:sp>
        <p:nvSpPr>
          <p:cNvPr id="8200" name="Line 9">
            <a:extLst>
              <a:ext uri="{FF2B5EF4-FFF2-40B4-BE49-F238E27FC236}">
                <a16:creationId xmlns:a16="http://schemas.microsoft.com/office/drawing/2014/main" id="{6C8FC274-F1FA-42EB-ABB8-6E339E0BD35E}"/>
              </a:ext>
            </a:extLst>
          </p:cNvPr>
          <p:cNvSpPr>
            <a:spLocks noChangeShapeType="1"/>
          </p:cNvSpPr>
          <p:nvPr userDrawn="1"/>
        </p:nvSpPr>
        <p:spPr bwMode="auto">
          <a:xfrm>
            <a:off x="1447800" y="147638"/>
            <a:ext cx="0"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 name="Line 10">
            <a:extLst>
              <a:ext uri="{FF2B5EF4-FFF2-40B4-BE49-F238E27FC236}">
                <a16:creationId xmlns:a16="http://schemas.microsoft.com/office/drawing/2014/main" id="{ACA8C103-965B-4549-A9A9-43E957D4DA2D}"/>
              </a:ext>
            </a:extLst>
          </p:cNvPr>
          <p:cNvSpPr>
            <a:spLocks noChangeShapeType="1"/>
          </p:cNvSpPr>
          <p:nvPr userDrawn="1"/>
        </p:nvSpPr>
        <p:spPr bwMode="auto">
          <a:xfrm>
            <a:off x="1447800" y="6475413"/>
            <a:ext cx="0" cy="192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6627" r:id="rId1"/>
    <p:sldLayoutId id="2147486589" r:id="rId2"/>
    <p:sldLayoutId id="2147486590" r:id="rId3"/>
    <p:sldLayoutId id="2147486591" r:id="rId4"/>
    <p:sldLayoutId id="2147486592" r:id="rId5"/>
    <p:sldLayoutId id="2147486593" r:id="rId6"/>
    <p:sldLayoutId id="2147486594" r:id="rId7"/>
    <p:sldLayoutId id="2147486595" r:id="rId8"/>
    <p:sldLayoutId id="2147486596" r:id="rId9"/>
    <p:sldLayoutId id="2147486597" r:id="rId10"/>
    <p:sldLayoutId id="2147486598" r:id="rId11"/>
    <p:sldLayoutId id="2147486599" r:id="rId12"/>
    <p:sldLayoutId id="2147486600" r:id="rId13"/>
  </p:sldLayoutIdLst>
  <p:txStyles>
    <p:titleStyle>
      <a:lvl1pPr algn="l" rtl="0" eaLnBrk="0" fontAlgn="base" hangingPunct="0">
        <a:lnSpc>
          <a:spcPct val="90000"/>
        </a:lnSpc>
        <a:spcBef>
          <a:spcPct val="0"/>
        </a:spcBef>
        <a:spcAft>
          <a:spcPct val="0"/>
        </a:spcAft>
        <a:defRPr sz="4000">
          <a:solidFill>
            <a:srgbClr val="2900AC"/>
          </a:solidFill>
          <a:latin typeface="+mj-lt"/>
          <a:ea typeface="+mj-ea"/>
          <a:cs typeface="+mj-cs"/>
        </a:defRPr>
      </a:lvl1pPr>
      <a:lvl2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2pPr>
      <a:lvl3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3pPr>
      <a:lvl4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4pPr>
      <a:lvl5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5pPr>
      <a:lvl6pPr marL="4572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6pPr>
      <a:lvl7pPr marL="9144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7pPr>
      <a:lvl8pPr marL="13716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8pPr>
      <a:lvl9pPr marL="18288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9pPr>
    </p:titleStyle>
    <p:bodyStyle>
      <a:lvl1pPr marL="228600" indent="-228600" algn="l" rtl="0" eaLnBrk="0" fontAlgn="base" hangingPunct="0">
        <a:spcBef>
          <a:spcPct val="0"/>
        </a:spcBef>
        <a:spcAft>
          <a:spcPct val="0"/>
        </a:spcAft>
        <a:buClr>
          <a:srgbClr val="FF9900"/>
        </a:buClr>
        <a:buFont typeface="Wingdings" panose="05000000000000000000" pitchFamily="2" charset="2"/>
        <a:buChar char="§"/>
        <a:defRPr sz="2800">
          <a:solidFill>
            <a:schemeClr val="bg1"/>
          </a:solidFill>
          <a:latin typeface="+mn-lt"/>
          <a:ea typeface="+mn-ea"/>
          <a:cs typeface="+mn-cs"/>
        </a:defRPr>
      </a:lvl1pPr>
      <a:lvl2pPr marL="750888" indent="-285750" algn="l" rtl="0" eaLnBrk="0" fontAlgn="base" hangingPunct="0">
        <a:spcBef>
          <a:spcPct val="25000"/>
        </a:spcBef>
        <a:spcAft>
          <a:spcPct val="15000"/>
        </a:spcAft>
        <a:buClr>
          <a:srgbClr val="FF9900"/>
        </a:buClr>
        <a:buFont typeface="Wingdings" panose="05000000000000000000" pitchFamily="2" charset="2"/>
        <a:buChar char="ü"/>
        <a:defRPr sz="2000">
          <a:solidFill>
            <a:schemeClr val="bg1"/>
          </a:solidFill>
          <a:latin typeface="+mn-lt"/>
          <a:ea typeface="+mn-ea"/>
          <a:cs typeface="+mn-cs"/>
        </a:defRPr>
      </a:lvl2pPr>
      <a:lvl3pPr marL="1143000" indent="-228600" algn="l" rtl="0" eaLnBrk="0" fontAlgn="base" hangingPunct="0">
        <a:spcBef>
          <a:spcPct val="20000"/>
        </a:spcBef>
        <a:spcAft>
          <a:spcPct val="0"/>
        </a:spcAft>
        <a:buClr>
          <a:srgbClr val="FF9900"/>
        </a:buClr>
        <a:buFont typeface="Wingdings" panose="05000000000000000000" pitchFamily="2" charset="2"/>
        <a:buChar char="§"/>
        <a:defRPr sz="1600">
          <a:solidFill>
            <a:schemeClr val="bg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sz="1600">
          <a:solidFill>
            <a:schemeClr val="bg1"/>
          </a:solidFill>
          <a:latin typeface="+mn-lt"/>
          <a:ea typeface="+mn-ea"/>
          <a:cs typeface="+mn-cs"/>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600">
          <a:solidFill>
            <a:schemeClr val="bg1"/>
          </a:solidFill>
          <a:latin typeface="+mn-lt"/>
          <a:ea typeface="+mn-ea"/>
          <a:cs typeface="+mn-cs"/>
        </a:defRPr>
      </a:lvl5pPr>
      <a:lvl6pPr marL="25146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6pPr>
      <a:lvl7pPr marL="29718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7pPr>
      <a:lvl8pPr marL="34290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8pPr>
      <a:lvl9pPr marL="38862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9218" name="Picture 2" descr="21">
            <a:extLst>
              <a:ext uri="{FF2B5EF4-FFF2-40B4-BE49-F238E27FC236}">
                <a16:creationId xmlns:a16="http://schemas.microsoft.com/office/drawing/2014/main" id="{611EA237-E326-491E-8743-604843642E37}"/>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21">
            <a:extLst>
              <a:ext uri="{FF2B5EF4-FFF2-40B4-BE49-F238E27FC236}">
                <a16:creationId xmlns:a16="http://schemas.microsoft.com/office/drawing/2014/main" id="{D614A21B-C77F-4949-B9EB-17B08BD0D345}"/>
              </a:ext>
            </a:extLst>
          </p:cNvPr>
          <p:cNvPicPr>
            <a:picLocks noChangeArrowheads="1"/>
          </p:cNvPicPr>
          <p:nvPr userDrawn="1"/>
        </p:nvPicPr>
        <p:blipFill>
          <a:blip r:embed="rId16">
            <a:extLst>
              <a:ext uri="{28A0092B-C50C-407E-A947-70E740481C1C}">
                <a14:useLocalDpi xmlns:a14="http://schemas.microsoft.com/office/drawing/2010/main" val="0"/>
              </a:ext>
            </a:extLst>
          </a:blip>
          <a:srcRect b="467"/>
          <a:stretch>
            <a:fillRect/>
          </a:stretch>
        </p:blipFill>
        <p:spPr bwMode="auto">
          <a:xfrm>
            <a:off x="0" y="6472238"/>
            <a:ext cx="91440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4">
            <a:extLst>
              <a:ext uri="{FF2B5EF4-FFF2-40B4-BE49-F238E27FC236}">
                <a16:creationId xmlns:a16="http://schemas.microsoft.com/office/drawing/2014/main" id="{D65FF6E7-1CC2-4CD2-915C-324FC3803EDE}"/>
              </a:ext>
            </a:extLst>
          </p:cNvPr>
          <p:cNvSpPr>
            <a:spLocks noGrp="1" noChangeArrowheads="1"/>
          </p:cNvSpPr>
          <p:nvPr>
            <p:ph type="title" idx="4294967295"/>
          </p:nvPr>
        </p:nvSpPr>
        <p:spPr bwMode="auto">
          <a:xfrm>
            <a:off x="468313" y="557213"/>
            <a:ext cx="82454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9221" name="Rectangle 5">
            <a:extLst>
              <a:ext uri="{FF2B5EF4-FFF2-40B4-BE49-F238E27FC236}">
                <a16:creationId xmlns:a16="http://schemas.microsoft.com/office/drawing/2014/main" id="{F5918D25-D88E-485A-9025-4FC5441CCAB0}"/>
              </a:ext>
            </a:extLst>
          </p:cNvPr>
          <p:cNvSpPr>
            <a:spLocks noGrp="1" noChangeArrowheads="1"/>
          </p:cNvSpPr>
          <p:nvPr>
            <p:ph type="body" idx="4294967295"/>
          </p:nvPr>
        </p:nvSpPr>
        <p:spPr bwMode="auto">
          <a:xfrm>
            <a:off x="1112838" y="1604963"/>
            <a:ext cx="7348537"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15814" name="Rectangle 6">
            <a:extLst>
              <a:ext uri="{FF2B5EF4-FFF2-40B4-BE49-F238E27FC236}">
                <a16:creationId xmlns:a16="http://schemas.microsoft.com/office/drawing/2014/main" id="{B2E79DD0-DC21-4C8A-BD77-32E1BA83901B}"/>
              </a:ext>
            </a:extLst>
          </p:cNvPr>
          <p:cNvSpPr>
            <a:spLocks noGrp="1" noChangeArrowheads="1"/>
          </p:cNvSpPr>
          <p:nvPr>
            <p:ph type="sldNum" sz="quarter" idx="4"/>
          </p:nvPr>
        </p:nvSpPr>
        <p:spPr bwMode="black">
          <a:xfrm>
            <a:off x="153988" y="6502400"/>
            <a:ext cx="10064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50000"/>
              </a:spcBef>
              <a:defRPr sz="1000" b="1" baseline="0">
                <a:solidFill>
                  <a:srgbClr val="FFFFFF"/>
                </a:solidFill>
              </a:defRPr>
            </a:lvl1pPr>
          </a:lstStyle>
          <a:p>
            <a:fld id="{D961FC09-82E9-4C25-9DE9-980901780499}" type="slidenum">
              <a:rPr lang="en-US" altLang="en-US"/>
              <a:pPr/>
              <a:t>‹#›</a:t>
            </a:fld>
            <a:endParaRPr lang="en-US" altLang="en-US"/>
          </a:p>
        </p:txBody>
      </p:sp>
      <p:sp>
        <p:nvSpPr>
          <p:cNvPr id="9223" name="Rectangle 7">
            <a:extLst>
              <a:ext uri="{FF2B5EF4-FFF2-40B4-BE49-F238E27FC236}">
                <a16:creationId xmlns:a16="http://schemas.microsoft.com/office/drawing/2014/main" id="{AF39BC0E-93D6-4137-A3AD-817B0C89391D}"/>
              </a:ext>
            </a:extLst>
          </p:cNvPr>
          <p:cNvSpPr>
            <a:spLocks noChangeArrowheads="1"/>
          </p:cNvSpPr>
          <p:nvPr userDrawn="1"/>
        </p:nvSpPr>
        <p:spPr bwMode="auto">
          <a:xfrm>
            <a:off x="5672138" y="6545263"/>
            <a:ext cx="335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r"/>
            <a:r>
              <a:rPr lang="en-US" altLang="en-US" sz="1000" baseline="0">
                <a:solidFill>
                  <a:srgbClr val="FFFFFF"/>
                </a:solidFill>
              </a:rPr>
              <a:t>© </a:t>
            </a:r>
            <a:r>
              <a:rPr lang="en-US" altLang="zh-CN" sz="1000" baseline="0">
                <a:solidFill>
                  <a:srgbClr val="FFFFFF"/>
                </a:solidFill>
                <a:latin typeface="楷体_GB2312" pitchFamily="49" charset="-122"/>
              </a:rPr>
              <a:t>2007 </a:t>
            </a:r>
            <a:r>
              <a:rPr lang="zh-CN" altLang="en-US" sz="1000" baseline="0">
                <a:solidFill>
                  <a:srgbClr val="FFFFFF"/>
                </a:solidFill>
                <a:latin typeface="楷体_GB2312" pitchFamily="49" charset="-122"/>
              </a:rPr>
              <a:t>苏州大学计算机科学院与技术学院</a:t>
            </a:r>
            <a:endParaRPr lang="en-US" altLang="en-US" sz="1000" baseline="0">
              <a:solidFill>
                <a:srgbClr val="FFFFFF"/>
              </a:solidFill>
              <a:latin typeface="楷体_GB2312" pitchFamily="49" charset="-122"/>
            </a:endParaRPr>
          </a:p>
        </p:txBody>
      </p:sp>
      <p:sp>
        <p:nvSpPr>
          <p:cNvPr id="9224" name="Line 9">
            <a:extLst>
              <a:ext uri="{FF2B5EF4-FFF2-40B4-BE49-F238E27FC236}">
                <a16:creationId xmlns:a16="http://schemas.microsoft.com/office/drawing/2014/main" id="{5DAFD402-EC84-4D44-BA0F-15FBA110C96C}"/>
              </a:ext>
            </a:extLst>
          </p:cNvPr>
          <p:cNvSpPr>
            <a:spLocks noChangeShapeType="1"/>
          </p:cNvSpPr>
          <p:nvPr userDrawn="1"/>
        </p:nvSpPr>
        <p:spPr bwMode="auto">
          <a:xfrm>
            <a:off x="1447800" y="147638"/>
            <a:ext cx="0"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5" name="Line 10">
            <a:extLst>
              <a:ext uri="{FF2B5EF4-FFF2-40B4-BE49-F238E27FC236}">
                <a16:creationId xmlns:a16="http://schemas.microsoft.com/office/drawing/2014/main" id="{0535B281-8059-4DC7-89F3-DB2F8C14FC80}"/>
              </a:ext>
            </a:extLst>
          </p:cNvPr>
          <p:cNvSpPr>
            <a:spLocks noChangeShapeType="1"/>
          </p:cNvSpPr>
          <p:nvPr userDrawn="1"/>
        </p:nvSpPr>
        <p:spPr bwMode="auto">
          <a:xfrm>
            <a:off x="1447800" y="6475413"/>
            <a:ext cx="0" cy="192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6628" r:id="rId1"/>
    <p:sldLayoutId id="2147486601" r:id="rId2"/>
    <p:sldLayoutId id="2147486602" r:id="rId3"/>
    <p:sldLayoutId id="2147486603" r:id="rId4"/>
    <p:sldLayoutId id="2147486604" r:id="rId5"/>
    <p:sldLayoutId id="2147486605" r:id="rId6"/>
    <p:sldLayoutId id="2147486606" r:id="rId7"/>
    <p:sldLayoutId id="2147486607" r:id="rId8"/>
    <p:sldLayoutId id="2147486608" r:id="rId9"/>
    <p:sldLayoutId id="2147486609" r:id="rId10"/>
    <p:sldLayoutId id="2147486610" r:id="rId11"/>
    <p:sldLayoutId id="2147486611" r:id="rId12"/>
    <p:sldLayoutId id="2147486612" r:id="rId13"/>
  </p:sldLayoutIdLst>
  <p:txStyles>
    <p:titleStyle>
      <a:lvl1pPr algn="l" rtl="0" eaLnBrk="0" fontAlgn="base" hangingPunct="0">
        <a:lnSpc>
          <a:spcPct val="90000"/>
        </a:lnSpc>
        <a:spcBef>
          <a:spcPct val="0"/>
        </a:spcBef>
        <a:spcAft>
          <a:spcPct val="0"/>
        </a:spcAft>
        <a:defRPr sz="4000">
          <a:solidFill>
            <a:srgbClr val="2900AC"/>
          </a:solidFill>
          <a:latin typeface="+mj-lt"/>
          <a:ea typeface="+mj-ea"/>
          <a:cs typeface="+mj-cs"/>
        </a:defRPr>
      </a:lvl1pPr>
      <a:lvl2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2pPr>
      <a:lvl3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3pPr>
      <a:lvl4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4pPr>
      <a:lvl5pPr algn="l" rtl="0" eaLnBrk="0" fontAlgn="base" hangingPunct="0">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5pPr>
      <a:lvl6pPr marL="4572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6pPr>
      <a:lvl7pPr marL="9144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7pPr>
      <a:lvl8pPr marL="13716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8pPr>
      <a:lvl9pPr marL="1828800" algn="l" rtl="0" fontAlgn="base">
        <a:lnSpc>
          <a:spcPct val="90000"/>
        </a:lnSpc>
        <a:spcBef>
          <a:spcPct val="0"/>
        </a:spcBef>
        <a:spcAft>
          <a:spcPct val="0"/>
        </a:spcAft>
        <a:defRPr sz="4000">
          <a:solidFill>
            <a:srgbClr val="2900AC"/>
          </a:solidFill>
          <a:latin typeface="Arial" panose="020B0604020202020204" pitchFamily="34" charset="0"/>
          <a:ea typeface="楷体_GB2312" pitchFamily="49" charset="-122"/>
          <a:cs typeface="Arial" panose="020B0604020202020204" pitchFamily="34" charset="0"/>
        </a:defRPr>
      </a:lvl9pPr>
    </p:titleStyle>
    <p:bodyStyle>
      <a:lvl1pPr marL="228600" indent="-228600" algn="l" rtl="0" eaLnBrk="0" fontAlgn="base" hangingPunct="0">
        <a:spcBef>
          <a:spcPct val="0"/>
        </a:spcBef>
        <a:spcAft>
          <a:spcPct val="0"/>
        </a:spcAft>
        <a:buClr>
          <a:srgbClr val="FF9900"/>
        </a:buClr>
        <a:buFont typeface="Wingdings" panose="05000000000000000000" pitchFamily="2" charset="2"/>
        <a:buChar char="§"/>
        <a:defRPr sz="2800">
          <a:solidFill>
            <a:schemeClr val="bg1"/>
          </a:solidFill>
          <a:latin typeface="+mn-lt"/>
          <a:ea typeface="+mn-ea"/>
          <a:cs typeface="+mn-cs"/>
        </a:defRPr>
      </a:lvl1pPr>
      <a:lvl2pPr marL="750888" indent="-285750" algn="l" rtl="0" eaLnBrk="0" fontAlgn="base" hangingPunct="0">
        <a:spcBef>
          <a:spcPct val="25000"/>
        </a:spcBef>
        <a:spcAft>
          <a:spcPct val="15000"/>
        </a:spcAft>
        <a:buClr>
          <a:srgbClr val="FF9900"/>
        </a:buClr>
        <a:buFont typeface="Wingdings" panose="05000000000000000000" pitchFamily="2" charset="2"/>
        <a:buChar char="ü"/>
        <a:defRPr sz="2000">
          <a:solidFill>
            <a:schemeClr val="bg1"/>
          </a:solidFill>
          <a:latin typeface="+mn-lt"/>
          <a:ea typeface="+mn-ea"/>
          <a:cs typeface="+mn-cs"/>
        </a:defRPr>
      </a:lvl2pPr>
      <a:lvl3pPr marL="1143000" indent="-228600" algn="l" rtl="0" eaLnBrk="0" fontAlgn="base" hangingPunct="0">
        <a:spcBef>
          <a:spcPct val="20000"/>
        </a:spcBef>
        <a:spcAft>
          <a:spcPct val="0"/>
        </a:spcAft>
        <a:buClr>
          <a:srgbClr val="FF9900"/>
        </a:buClr>
        <a:buFont typeface="Wingdings" panose="05000000000000000000" pitchFamily="2" charset="2"/>
        <a:buChar char="§"/>
        <a:defRPr sz="1600">
          <a:solidFill>
            <a:schemeClr val="bg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sz="1600">
          <a:solidFill>
            <a:schemeClr val="bg1"/>
          </a:solidFill>
          <a:latin typeface="+mn-lt"/>
          <a:ea typeface="+mn-ea"/>
          <a:cs typeface="+mn-cs"/>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600">
          <a:solidFill>
            <a:schemeClr val="bg1"/>
          </a:solidFill>
          <a:latin typeface="+mn-lt"/>
          <a:ea typeface="+mn-ea"/>
          <a:cs typeface="+mn-cs"/>
        </a:defRPr>
      </a:lvl5pPr>
      <a:lvl6pPr marL="25146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6pPr>
      <a:lvl7pPr marL="29718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7pPr>
      <a:lvl8pPr marL="34290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8pPr>
      <a:lvl9pPr marL="38862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1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8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4.xml"/></Relationships>
</file>

<file path=ppt/slides/_rels/slide8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94.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4.xml"/></Relationships>
</file>

<file path=ppt/slides/_rels/slide8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B54895A-BC99-467E-A418-CAFB0203C85C}"/>
              </a:ext>
            </a:extLst>
          </p:cNvPr>
          <p:cNvSpPr>
            <a:spLocks noChangeArrowheads="1"/>
          </p:cNvSpPr>
          <p:nvPr/>
        </p:nvSpPr>
        <p:spPr bwMode="auto">
          <a:xfrm>
            <a:off x="1296988" y="438150"/>
            <a:ext cx="6985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26627" name="Rectangle 4">
            <a:extLst>
              <a:ext uri="{FF2B5EF4-FFF2-40B4-BE49-F238E27FC236}">
                <a16:creationId xmlns:a16="http://schemas.microsoft.com/office/drawing/2014/main" id="{442051C8-6B7D-4FB0-937F-2BBF155931CA}"/>
              </a:ext>
            </a:extLst>
          </p:cNvPr>
          <p:cNvSpPr>
            <a:spLocks noGrp="1" noChangeArrowheads="1"/>
          </p:cNvSpPr>
          <p:nvPr>
            <p:ph type="ctrTitle"/>
          </p:nvPr>
        </p:nvSpPr>
        <p:spPr/>
        <p:txBody>
          <a:bodyPr/>
          <a:lstStyle/>
          <a:p>
            <a:pPr eaLnBrk="1" hangingPunct="1"/>
            <a:r>
              <a:rPr lang="zh-CN" altLang="en-US" sz="3200" b="1">
                <a:solidFill>
                  <a:srgbClr val="000099"/>
                </a:solidFill>
              </a:rPr>
              <a:t>需求管理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98A3A0EF-9AA9-4806-83AF-6F26D6997972}"/>
              </a:ext>
            </a:extLst>
          </p:cNvPr>
          <p:cNvSpPr>
            <a:spLocks noGrp="1" noChangeArrowheads="1"/>
          </p:cNvSpPr>
          <p:nvPr>
            <p:ph type="title"/>
          </p:nvPr>
        </p:nvSpPr>
        <p:spPr/>
        <p:txBody>
          <a:bodyPr/>
          <a:lstStyle/>
          <a:p>
            <a:r>
              <a:rPr lang="zh-CN" altLang="en-US"/>
              <a:t>需求管理过程</a:t>
            </a:r>
          </a:p>
        </p:txBody>
      </p:sp>
      <p:sp>
        <p:nvSpPr>
          <p:cNvPr id="35843" name="灯片编号占位符 3">
            <a:extLst>
              <a:ext uri="{FF2B5EF4-FFF2-40B4-BE49-F238E27FC236}">
                <a16:creationId xmlns:a16="http://schemas.microsoft.com/office/drawing/2014/main" id="{ACABB2D8-ECA9-4C1F-B973-0879E051BA4B}"/>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CF258F06-626F-41D3-B1DC-62C6E13E07A7}" type="slidenum">
              <a:rPr lang="en-US" altLang="en-US" sz="1000" baseline="0"/>
              <a:pPr eaLnBrk="1" hangingPunct="1"/>
              <a:t>10</a:t>
            </a:fld>
            <a:endParaRPr lang="en-US" altLang="en-US" sz="1000" baseline="0"/>
          </a:p>
        </p:txBody>
      </p:sp>
      <p:pic>
        <p:nvPicPr>
          <p:cNvPr id="35844" name="Picture 2">
            <a:extLst>
              <a:ext uri="{FF2B5EF4-FFF2-40B4-BE49-F238E27FC236}">
                <a16:creationId xmlns:a16="http://schemas.microsoft.com/office/drawing/2014/main" id="{A8ECEAC3-4F44-4A4B-B6F5-CC36F448E8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75" y="1433513"/>
            <a:ext cx="9174163" cy="4873625"/>
          </a:xfr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a:extLst>
              <a:ext uri="{FF2B5EF4-FFF2-40B4-BE49-F238E27FC236}">
                <a16:creationId xmlns:a16="http://schemas.microsoft.com/office/drawing/2014/main" id="{804CBE00-C2F6-4556-9DA4-858CDFAD71E9}"/>
              </a:ext>
            </a:extLst>
          </p:cNvPr>
          <p:cNvSpPr>
            <a:spLocks noGrp="1" noChangeArrowheads="1"/>
          </p:cNvSpPr>
          <p:nvPr>
            <p:ph type="title"/>
          </p:nvPr>
        </p:nvSpPr>
        <p:spPr/>
        <p:txBody>
          <a:bodyPr/>
          <a:lstStyle/>
          <a:p>
            <a:r>
              <a:rPr lang="zh-CN" altLang="en-US"/>
              <a:t>实例</a:t>
            </a:r>
          </a:p>
        </p:txBody>
      </p:sp>
      <p:sp>
        <p:nvSpPr>
          <p:cNvPr id="128003" name="灯片编号占位符 3">
            <a:extLst>
              <a:ext uri="{FF2B5EF4-FFF2-40B4-BE49-F238E27FC236}">
                <a16:creationId xmlns:a16="http://schemas.microsoft.com/office/drawing/2014/main" id="{85AD8B8A-E4FF-42A3-A22C-9BCEA0556D78}"/>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08EEE22-9212-4397-A7A3-CCF48A7C8157}" type="slidenum">
              <a:rPr lang="en-US" altLang="en-US" sz="1000" baseline="0"/>
              <a:pPr eaLnBrk="1" hangingPunct="1"/>
              <a:t>100</a:t>
            </a:fld>
            <a:endParaRPr lang="en-US" altLang="en-US" sz="1000" baseline="0"/>
          </a:p>
        </p:txBody>
      </p:sp>
      <p:pic>
        <p:nvPicPr>
          <p:cNvPr id="128004" name="Picture 2">
            <a:extLst>
              <a:ext uri="{FF2B5EF4-FFF2-40B4-BE49-F238E27FC236}">
                <a16:creationId xmlns:a16="http://schemas.microsoft.com/office/drawing/2014/main" id="{AD735898-D931-4877-8399-F0FDB55365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31825" y="1604963"/>
            <a:ext cx="7353300" cy="4486275"/>
          </a:xfr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a:extLst>
              <a:ext uri="{FF2B5EF4-FFF2-40B4-BE49-F238E27FC236}">
                <a16:creationId xmlns:a16="http://schemas.microsoft.com/office/drawing/2014/main" id="{8E3D3B70-8FB6-4D4F-8989-9F5ACCDF6229}"/>
              </a:ext>
            </a:extLst>
          </p:cNvPr>
          <p:cNvSpPr>
            <a:spLocks noGrp="1" noChangeArrowheads="1"/>
          </p:cNvSpPr>
          <p:nvPr>
            <p:ph type="title"/>
          </p:nvPr>
        </p:nvSpPr>
        <p:spPr/>
        <p:txBody>
          <a:bodyPr/>
          <a:lstStyle/>
          <a:p>
            <a:r>
              <a:rPr lang="en-US" altLang="zh-CN"/>
              <a:t>ROI</a:t>
            </a:r>
            <a:r>
              <a:rPr lang="zh-CN" altLang="en-US"/>
              <a:t>图</a:t>
            </a:r>
          </a:p>
        </p:txBody>
      </p:sp>
      <p:sp>
        <p:nvSpPr>
          <p:cNvPr id="129027" name="内容占位符 2">
            <a:extLst>
              <a:ext uri="{FF2B5EF4-FFF2-40B4-BE49-F238E27FC236}">
                <a16:creationId xmlns:a16="http://schemas.microsoft.com/office/drawing/2014/main" id="{719483A3-04A9-4A7D-BD9D-D0C1B49C4AD7}"/>
              </a:ext>
            </a:extLst>
          </p:cNvPr>
          <p:cNvSpPr>
            <a:spLocks noGrp="1" noChangeArrowheads="1"/>
          </p:cNvSpPr>
          <p:nvPr>
            <p:ph idx="1"/>
          </p:nvPr>
        </p:nvSpPr>
        <p:spPr/>
        <p:txBody>
          <a:bodyPr/>
          <a:lstStyle/>
          <a:p>
            <a:r>
              <a:rPr lang="en-US" altLang="zh-CN"/>
              <a:t>AHP</a:t>
            </a:r>
          </a:p>
          <a:p>
            <a:pPr marL="750888" lvl="1"/>
            <a:r>
              <a:rPr lang="zh-CN" altLang="en-US"/>
              <a:t>评估相对价值；</a:t>
            </a:r>
            <a:endParaRPr lang="en-US" altLang="zh-CN"/>
          </a:p>
          <a:p>
            <a:pPr marL="750888" lvl="1"/>
            <a:r>
              <a:rPr lang="zh-CN" altLang="en-US"/>
              <a:t>评估相对成本；</a:t>
            </a:r>
            <a:endParaRPr lang="en-US" altLang="zh-CN"/>
          </a:p>
          <a:p>
            <a:r>
              <a:rPr lang="zh-CN" altLang="en-US"/>
              <a:t>计算</a:t>
            </a:r>
            <a:r>
              <a:rPr lang="en-US" altLang="zh-CN"/>
              <a:t>ROI</a:t>
            </a:r>
            <a:r>
              <a:rPr lang="zh-CN" altLang="en-US"/>
              <a:t>比率</a:t>
            </a:r>
          </a:p>
        </p:txBody>
      </p:sp>
      <p:sp>
        <p:nvSpPr>
          <p:cNvPr id="129028" name="灯片编号占位符 3">
            <a:extLst>
              <a:ext uri="{FF2B5EF4-FFF2-40B4-BE49-F238E27FC236}">
                <a16:creationId xmlns:a16="http://schemas.microsoft.com/office/drawing/2014/main" id="{D22D496A-197C-4D4B-B298-2AE68CAE843F}"/>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A314D92F-76A2-41F8-A098-9086CFA343F7}" type="slidenum">
              <a:rPr lang="en-US" altLang="en-US" sz="1000" baseline="0"/>
              <a:pPr eaLnBrk="1" hangingPunct="1"/>
              <a:t>101</a:t>
            </a:fld>
            <a:endParaRPr lang="en-US" altLang="en-US" sz="1000" baseline="0"/>
          </a:p>
        </p:txBody>
      </p:sp>
      <p:pic>
        <p:nvPicPr>
          <p:cNvPr id="129029" name="Picture 2">
            <a:extLst>
              <a:ext uri="{FF2B5EF4-FFF2-40B4-BE49-F238E27FC236}">
                <a16:creationId xmlns:a16="http://schemas.microsoft.com/office/drawing/2014/main" id="{F0673C94-4B5A-490F-B547-C71939CDB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775" y="3201988"/>
            <a:ext cx="4757738"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a:extLst>
              <a:ext uri="{FF2B5EF4-FFF2-40B4-BE49-F238E27FC236}">
                <a16:creationId xmlns:a16="http://schemas.microsoft.com/office/drawing/2014/main" id="{09634107-E6D1-4417-92A2-552571F94A00}"/>
              </a:ext>
            </a:extLst>
          </p:cNvPr>
          <p:cNvSpPr>
            <a:spLocks noGrp="1" noChangeArrowheads="1"/>
          </p:cNvSpPr>
          <p:nvPr>
            <p:ph type="title"/>
          </p:nvPr>
        </p:nvSpPr>
        <p:spPr/>
        <p:txBody>
          <a:bodyPr/>
          <a:lstStyle/>
          <a:p>
            <a:r>
              <a:rPr lang="zh-CN" altLang="en-US"/>
              <a:t>别的选择标准</a:t>
            </a:r>
          </a:p>
        </p:txBody>
      </p:sp>
      <p:sp>
        <p:nvSpPr>
          <p:cNvPr id="130051" name="内容占位符 2">
            <a:extLst>
              <a:ext uri="{FF2B5EF4-FFF2-40B4-BE49-F238E27FC236}">
                <a16:creationId xmlns:a16="http://schemas.microsoft.com/office/drawing/2014/main" id="{0228EB08-E99B-4878-BF4A-4E63A055AC8A}"/>
              </a:ext>
            </a:extLst>
          </p:cNvPr>
          <p:cNvSpPr>
            <a:spLocks noGrp="1" noChangeArrowheads="1"/>
          </p:cNvSpPr>
          <p:nvPr>
            <p:ph idx="1"/>
          </p:nvPr>
        </p:nvSpPr>
        <p:spPr/>
        <p:txBody>
          <a:bodyPr/>
          <a:lstStyle/>
          <a:p>
            <a:r>
              <a:rPr lang="en-US" altLang="zh-CN"/>
              <a:t>ROI</a:t>
            </a:r>
            <a:r>
              <a:rPr lang="zh-CN" altLang="en-US"/>
              <a:t>比率不是唯一的方法</a:t>
            </a:r>
            <a:endParaRPr lang="en-US" altLang="zh-CN"/>
          </a:p>
          <a:p>
            <a:endParaRPr lang="zh-CN" altLang="en-US"/>
          </a:p>
        </p:txBody>
      </p:sp>
      <p:sp>
        <p:nvSpPr>
          <p:cNvPr id="130052" name="灯片编号占位符 3">
            <a:extLst>
              <a:ext uri="{FF2B5EF4-FFF2-40B4-BE49-F238E27FC236}">
                <a16:creationId xmlns:a16="http://schemas.microsoft.com/office/drawing/2014/main" id="{2AE6BB98-A12F-40F9-B1CC-4D4B57B650DD}"/>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A8E3924-74AA-42A8-B7F6-13682F238126}" type="slidenum">
              <a:rPr lang="en-US" altLang="en-US" sz="1000" baseline="0"/>
              <a:pPr eaLnBrk="1" hangingPunct="1"/>
              <a:t>102</a:t>
            </a:fld>
            <a:endParaRPr lang="en-US" altLang="en-US" sz="1000" baseline="0"/>
          </a:p>
        </p:txBody>
      </p:sp>
      <p:pic>
        <p:nvPicPr>
          <p:cNvPr id="130053" name="Picture 2">
            <a:extLst>
              <a:ext uri="{FF2B5EF4-FFF2-40B4-BE49-F238E27FC236}">
                <a16:creationId xmlns:a16="http://schemas.microsoft.com/office/drawing/2014/main" id="{BA1AA305-C3E7-48F9-98ED-71D71A286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3" y="2520950"/>
            <a:ext cx="8429625"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a:extLst>
              <a:ext uri="{FF2B5EF4-FFF2-40B4-BE49-F238E27FC236}">
                <a16:creationId xmlns:a16="http://schemas.microsoft.com/office/drawing/2014/main" id="{EE2A2FB1-7F17-4576-AFFF-E1DEA05C1172}"/>
              </a:ext>
            </a:extLst>
          </p:cNvPr>
          <p:cNvSpPr>
            <a:spLocks noGrp="1" noChangeArrowheads="1"/>
          </p:cNvSpPr>
          <p:nvPr>
            <p:ph type="title"/>
          </p:nvPr>
        </p:nvSpPr>
        <p:spPr/>
        <p:txBody>
          <a:bodyPr/>
          <a:lstStyle/>
          <a:p>
            <a:r>
              <a:rPr lang="en-US" altLang="zh-CN"/>
              <a:t>Visualizing “Value by stackholder”</a:t>
            </a:r>
            <a:endParaRPr lang="zh-CN" altLang="en-US"/>
          </a:p>
        </p:txBody>
      </p:sp>
      <p:sp>
        <p:nvSpPr>
          <p:cNvPr id="131075" name="灯片编号占位符 3">
            <a:extLst>
              <a:ext uri="{FF2B5EF4-FFF2-40B4-BE49-F238E27FC236}">
                <a16:creationId xmlns:a16="http://schemas.microsoft.com/office/drawing/2014/main" id="{B90D9EC0-A92A-463B-8D49-441D71C4E0BB}"/>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3C12EA2-A51F-4C01-BB10-3570DD289C75}" type="slidenum">
              <a:rPr lang="en-US" altLang="en-US" sz="1000" baseline="0"/>
              <a:pPr eaLnBrk="1" hangingPunct="1"/>
              <a:t>103</a:t>
            </a:fld>
            <a:endParaRPr lang="en-US" altLang="en-US" sz="1000" baseline="0"/>
          </a:p>
        </p:txBody>
      </p:sp>
      <p:pic>
        <p:nvPicPr>
          <p:cNvPr id="131076" name="Picture 2">
            <a:extLst>
              <a:ext uri="{FF2B5EF4-FFF2-40B4-BE49-F238E27FC236}">
                <a16:creationId xmlns:a16="http://schemas.microsoft.com/office/drawing/2014/main" id="{236460B3-800C-4BAF-A160-D6D8B20AE6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46125" y="1604963"/>
            <a:ext cx="7899400" cy="4987925"/>
          </a:xfr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a:extLst>
              <a:ext uri="{FF2B5EF4-FFF2-40B4-BE49-F238E27FC236}">
                <a16:creationId xmlns:a16="http://schemas.microsoft.com/office/drawing/2014/main" id="{CD102211-5E94-4D9D-B0AF-8F48F0130BD5}"/>
              </a:ext>
            </a:extLst>
          </p:cNvPr>
          <p:cNvSpPr>
            <a:spLocks noGrp="1" noChangeArrowheads="1"/>
          </p:cNvSpPr>
          <p:nvPr>
            <p:ph type="title"/>
          </p:nvPr>
        </p:nvSpPr>
        <p:spPr/>
        <p:txBody>
          <a:bodyPr/>
          <a:lstStyle/>
          <a:p>
            <a:r>
              <a:rPr lang="en-US" altLang="zh-CN"/>
              <a:t>Stackholder</a:t>
            </a:r>
            <a:r>
              <a:rPr lang="zh-CN" altLang="en-US"/>
              <a:t>满意度的可视化</a:t>
            </a:r>
          </a:p>
        </p:txBody>
      </p:sp>
      <p:sp>
        <p:nvSpPr>
          <p:cNvPr id="132099" name="灯片编号占位符 3">
            <a:extLst>
              <a:ext uri="{FF2B5EF4-FFF2-40B4-BE49-F238E27FC236}">
                <a16:creationId xmlns:a16="http://schemas.microsoft.com/office/drawing/2014/main" id="{9763483C-1F28-41FA-9B1B-992777D0331B}"/>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668FAF29-44AD-4E41-B914-A6D27E07FD79}" type="slidenum">
              <a:rPr lang="en-US" altLang="en-US" sz="1000" baseline="0"/>
              <a:pPr eaLnBrk="1" hangingPunct="1"/>
              <a:t>104</a:t>
            </a:fld>
            <a:endParaRPr lang="en-US" altLang="en-US" sz="1000" baseline="0"/>
          </a:p>
        </p:txBody>
      </p:sp>
      <p:pic>
        <p:nvPicPr>
          <p:cNvPr id="132100" name="Picture 2">
            <a:extLst>
              <a:ext uri="{FF2B5EF4-FFF2-40B4-BE49-F238E27FC236}">
                <a16:creationId xmlns:a16="http://schemas.microsoft.com/office/drawing/2014/main" id="{93B8B5E1-DADD-4A27-A254-6B3907F971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0213" y="1277938"/>
            <a:ext cx="8713787" cy="3848100"/>
          </a:xfrm>
        </p:spPr>
      </p:pic>
      <p:sp>
        <p:nvSpPr>
          <p:cNvPr id="132101" name="矩形 5">
            <a:extLst>
              <a:ext uri="{FF2B5EF4-FFF2-40B4-BE49-F238E27FC236}">
                <a16:creationId xmlns:a16="http://schemas.microsoft.com/office/drawing/2014/main" id="{682CE4CF-74FD-4057-BB36-2B3DC301F2F3}"/>
              </a:ext>
            </a:extLst>
          </p:cNvPr>
          <p:cNvSpPr>
            <a:spLocks noChangeArrowheads="1"/>
          </p:cNvSpPr>
          <p:nvPr/>
        </p:nvSpPr>
        <p:spPr bwMode="auto">
          <a:xfrm>
            <a:off x="933450" y="5434013"/>
            <a:ext cx="69691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r>
              <a:rPr lang="en-US" altLang="zh-CN" b="1" baseline="0">
                <a:solidFill>
                  <a:srgbClr val="000000"/>
                </a:solidFill>
                <a:latin typeface="ComicSansMS-Bold"/>
              </a:rPr>
              <a:t>Graph showing correlation between stakeholder’s priorities and</a:t>
            </a:r>
          </a:p>
          <a:p>
            <a:pPr eaLnBrk="1" hangingPunct="1"/>
            <a:r>
              <a:rPr lang="en-US" altLang="zh-CN" b="1" baseline="0">
                <a:solidFill>
                  <a:srgbClr val="000000"/>
                </a:solidFill>
                <a:latin typeface="ComicSansMS-Bold"/>
              </a:rPr>
              <a:t>the group’s priorities</a:t>
            </a:r>
          </a:p>
          <a:p>
            <a:pPr eaLnBrk="1" hangingPunct="1"/>
            <a:r>
              <a:rPr lang="en-US" altLang="zh-CN" sz="1000" baseline="0">
                <a:solidFill>
                  <a:srgbClr val="00339A"/>
                </a:solidFill>
                <a:latin typeface="Wingdings" panose="05000000000000000000" pitchFamily="2" charset="2"/>
              </a:rPr>
              <a:t> </a:t>
            </a:r>
            <a:r>
              <a:rPr lang="en-US" altLang="zh-CN" sz="1000" b="1" baseline="0">
                <a:solidFill>
                  <a:srgbClr val="00339A"/>
                </a:solidFill>
                <a:latin typeface="ComicSansMS-Bold"/>
              </a:rPr>
              <a:t>Can also be thought of as “influence of each stakeholder on the group”</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a:extLst>
              <a:ext uri="{FF2B5EF4-FFF2-40B4-BE49-F238E27FC236}">
                <a16:creationId xmlns:a16="http://schemas.microsoft.com/office/drawing/2014/main" id="{3A08AE7C-0F94-4B3B-B998-A068B40B5736}"/>
              </a:ext>
            </a:extLst>
          </p:cNvPr>
          <p:cNvSpPr>
            <a:spLocks noGrp="1" noChangeArrowheads="1"/>
          </p:cNvSpPr>
          <p:nvPr>
            <p:ph type="title"/>
          </p:nvPr>
        </p:nvSpPr>
        <p:spPr/>
        <p:txBody>
          <a:bodyPr/>
          <a:lstStyle/>
          <a:p>
            <a:r>
              <a:rPr lang="zh-CN" altLang="en-US"/>
              <a:t>每个利益攸关者的评估</a:t>
            </a:r>
          </a:p>
        </p:txBody>
      </p:sp>
      <p:sp>
        <p:nvSpPr>
          <p:cNvPr id="133123" name="内容占位符 2">
            <a:extLst>
              <a:ext uri="{FF2B5EF4-FFF2-40B4-BE49-F238E27FC236}">
                <a16:creationId xmlns:a16="http://schemas.microsoft.com/office/drawing/2014/main" id="{AB74955E-DCC0-4EE3-94E9-7E7498A4176E}"/>
              </a:ext>
            </a:extLst>
          </p:cNvPr>
          <p:cNvSpPr>
            <a:spLocks noGrp="1" noChangeArrowheads="1"/>
          </p:cNvSpPr>
          <p:nvPr>
            <p:ph idx="1"/>
          </p:nvPr>
        </p:nvSpPr>
        <p:spPr>
          <a:xfrm>
            <a:off x="758825" y="1474788"/>
            <a:ext cx="7348538" cy="3902075"/>
          </a:xfrm>
        </p:spPr>
        <p:txBody>
          <a:bodyPr/>
          <a:lstStyle/>
          <a:p>
            <a:r>
              <a:rPr lang="zh-CN" altLang="en-US"/>
              <a:t>每个利益攸关者</a:t>
            </a:r>
            <a:endParaRPr lang="en-US" altLang="zh-CN"/>
          </a:p>
          <a:p>
            <a:pPr marL="750888" lvl="1"/>
            <a:r>
              <a:rPr lang="zh-CN" altLang="en-US"/>
              <a:t>可靠性，可信性</a:t>
            </a:r>
            <a:endParaRPr lang="en-US" altLang="zh-CN"/>
          </a:p>
          <a:p>
            <a:pPr marL="750888" lvl="1"/>
            <a:r>
              <a:rPr lang="zh-CN" altLang="en-US"/>
              <a:t>支持度</a:t>
            </a:r>
            <a:endParaRPr lang="en-US" altLang="zh-CN"/>
          </a:p>
          <a:p>
            <a:endParaRPr lang="en-US" altLang="zh-CN"/>
          </a:p>
          <a:p>
            <a:endParaRPr lang="en-US" altLang="zh-CN"/>
          </a:p>
          <a:p>
            <a:endParaRPr lang="zh-CN" altLang="en-US"/>
          </a:p>
        </p:txBody>
      </p:sp>
      <p:sp>
        <p:nvSpPr>
          <p:cNvPr id="133124" name="灯片编号占位符 3">
            <a:extLst>
              <a:ext uri="{FF2B5EF4-FFF2-40B4-BE49-F238E27FC236}">
                <a16:creationId xmlns:a16="http://schemas.microsoft.com/office/drawing/2014/main" id="{FEA3E124-F85E-4FE7-A4B0-7419AE01E7FA}"/>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D603DD48-5ADC-400E-9B4C-8F37F68C7024}" type="slidenum">
              <a:rPr lang="en-US" altLang="en-US" sz="1000" baseline="0"/>
              <a:pPr eaLnBrk="1" hangingPunct="1"/>
              <a:t>105</a:t>
            </a:fld>
            <a:endParaRPr lang="en-US" altLang="en-US" sz="1000" baseline="0"/>
          </a:p>
        </p:txBody>
      </p:sp>
      <p:pic>
        <p:nvPicPr>
          <p:cNvPr id="133125" name="Picture 2">
            <a:extLst>
              <a:ext uri="{FF2B5EF4-FFF2-40B4-BE49-F238E27FC236}">
                <a16:creationId xmlns:a16="http://schemas.microsoft.com/office/drawing/2014/main" id="{9768EBDB-225C-445E-875A-5A8DEA158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3235325"/>
            <a:ext cx="3228975"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6" name="Picture 3">
            <a:extLst>
              <a:ext uri="{FF2B5EF4-FFF2-40B4-BE49-F238E27FC236}">
                <a16:creationId xmlns:a16="http://schemas.microsoft.com/office/drawing/2014/main" id="{17309024-9E58-45E9-8E3E-2E8E4A5AE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513" y="1604963"/>
            <a:ext cx="5551487" cy="499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a:extLst>
              <a:ext uri="{FF2B5EF4-FFF2-40B4-BE49-F238E27FC236}">
                <a16:creationId xmlns:a16="http://schemas.microsoft.com/office/drawing/2014/main" id="{E13B6EE2-6C09-4B7E-AF8F-6E30675CC48B}"/>
              </a:ext>
            </a:extLst>
          </p:cNvPr>
          <p:cNvSpPr>
            <a:spLocks noGrp="1" noChangeArrowheads="1"/>
          </p:cNvSpPr>
          <p:nvPr>
            <p:ph type="title"/>
          </p:nvPr>
        </p:nvSpPr>
        <p:spPr/>
        <p:txBody>
          <a:bodyPr/>
          <a:lstStyle/>
          <a:p>
            <a:r>
              <a:rPr lang="zh-CN" altLang="en-US"/>
              <a:t>解决利益攸关者的冲突（</a:t>
            </a:r>
            <a:r>
              <a:rPr lang="en-US" altLang="zh-CN"/>
              <a:t>1</a:t>
            </a:r>
            <a:r>
              <a:rPr lang="zh-CN" altLang="en-US"/>
              <a:t>）</a:t>
            </a:r>
          </a:p>
        </p:txBody>
      </p:sp>
      <p:sp>
        <p:nvSpPr>
          <p:cNvPr id="134147" name="内容占位符 2">
            <a:extLst>
              <a:ext uri="{FF2B5EF4-FFF2-40B4-BE49-F238E27FC236}">
                <a16:creationId xmlns:a16="http://schemas.microsoft.com/office/drawing/2014/main" id="{FE46B8BC-B6C9-46EC-B8AD-E86B20AD5D0B}"/>
              </a:ext>
            </a:extLst>
          </p:cNvPr>
          <p:cNvSpPr>
            <a:spLocks noGrp="1" noChangeArrowheads="1"/>
          </p:cNvSpPr>
          <p:nvPr>
            <p:ph idx="1"/>
          </p:nvPr>
        </p:nvSpPr>
        <p:spPr/>
        <p:txBody>
          <a:bodyPr/>
          <a:lstStyle/>
          <a:p>
            <a:r>
              <a:rPr lang="zh-CN" altLang="en-US"/>
              <a:t>冲突产生的原因？</a:t>
            </a:r>
            <a:endParaRPr lang="en-US" altLang="zh-CN"/>
          </a:p>
          <a:p>
            <a:endParaRPr lang="en-US" altLang="zh-CN"/>
          </a:p>
          <a:p>
            <a:endParaRPr lang="en-US" altLang="zh-CN"/>
          </a:p>
          <a:p>
            <a:endParaRPr lang="zh-CN" altLang="en-US"/>
          </a:p>
        </p:txBody>
      </p:sp>
      <p:sp>
        <p:nvSpPr>
          <p:cNvPr id="134148" name="灯片编号占位符 3">
            <a:extLst>
              <a:ext uri="{FF2B5EF4-FFF2-40B4-BE49-F238E27FC236}">
                <a16:creationId xmlns:a16="http://schemas.microsoft.com/office/drawing/2014/main" id="{F0E46037-9947-4463-A124-6242096DD44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F87D71C-757B-417D-9802-794564B85047}" type="slidenum">
              <a:rPr lang="en-US" altLang="en-US" sz="1000" baseline="0"/>
              <a:pPr eaLnBrk="1" hangingPunct="1"/>
              <a:t>106</a:t>
            </a:fld>
            <a:endParaRPr lang="en-US" altLang="en-US" sz="1000" baseline="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a:extLst>
              <a:ext uri="{FF2B5EF4-FFF2-40B4-BE49-F238E27FC236}">
                <a16:creationId xmlns:a16="http://schemas.microsoft.com/office/drawing/2014/main" id="{72065AE1-6493-4686-B906-1C43B7899C28}"/>
              </a:ext>
            </a:extLst>
          </p:cNvPr>
          <p:cNvSpPr>
            <a:spLocks noGrp="1" noChangeArrowheads="1"/>
          </p:cNvSpPr>
          <p:nvPr>
            <p:ph type="title"/>
          </p:nvPr>
        </p:nvSpPr>
        <p:spPr/>
        <p:txBody>
          <a:bodyPr/>
          <a:lstStyle/>
          <a:p>
            <a:r>
              <a:rPr lang="zh-CN" altLang="en-US"/>
              <a:t>解决利益攸关者的冲突（</a:t>
            </a:r>
            <a:r>
              <a:rPr lang="en-US" altLang="zh-CN"/>
              <a:t>2</a:t>
            </a:r>
            <a:r>
              <a:rPr lang="zh-CN" altLang="en-US"/>
              <a:t>）</a:t>
            </a:r>
          </a:p>
        </p:txBody>
      </p:sp>
      <p:sp>
        <p:nvSpPr>
          <p:cNvPr id="135171" name="内容占位符 2">
            <a:extLst>
              <a:ext uri="{FF2B5EF4-FFF2-40B4-BE49-F238E27FC236}">
                <a16:creationId xmlns:a16="http://schemas.microsoft.com/office/drawing/2014/main" id="{30005C95-35CD-4715-A8DB-D6DB2F538A86}"/>
              </a:ext>
            </a:extLst>
          </p:cNvPr>
          <p:cNvSpPr>
            <a:spLocks noGrp="1" noChangeArrowheads="1"/>
          </p:cNvSpPr>
          <p:nvPr>
            <p:ph idx="1"/>
          </p:nvPr>
        </p:nvSpPr>
        <p:spPr/>
        <p:txBody>
          <a:bodyPr/>
          <a:lstStyle/>
          <a:p>
            <a:r>
              <a:rPr lang="zh-CN" altLang="en-US">
                <a:solidFill>
                  <a:srgbClr val="000000"/>
                </a:solidFill>
              </a:rPr>
              <a:t>冲突产生的原因？</a:t>
            </a:r>
            <a:endParaRPr lang="en-US" altLang="zh-CN">
              <a:solidFill>
                <a:srgbClr val="000000"/>
              </a:solidFill>
            </a:endParaRPr>
          </a:p>
          <a:p>
            <a:r>
              <a:rPr lang="zh-CN" altLang="en-US">
                <a:solidFill>
                  <a:srgbClr val="000000"/>
                </a:solidFill>
              </a:rPr>
              <a:t>资源控制</a:t>
            </a:r>
            <a:endParaRPr lang="en-US" altLang="zh-CN">
              <a:solidFill>
                <a:srgbClr val="000000"/>
              </a:solidFill>
            </a:endParaRPr>
          </a:p>
          <a:p>
            <a:r>
              <a:rPr lang="zh-CN" altLang="en-US">
                <a:solidFill>
                  <a:srgbClr val="000000"/>
                </a:solidFill>
              </a:rPr>
              <a:t>偏好</a:t>
            </a:r>
            <a:endParaRPr lang="en-US" altLang="zh-CN">
              <a:solidFill>
                <a:srgbClr val="000000"/>
              </a:solidFill>
            </a:endParaRPr>
          </a:p>
          <a:p>
            <a:r>
              <a:rPr lang="zh-CN" altLang="en-US">
                <a:solidFill>
                  <a:srgbClr val="000000"/>
                </a:solidFill>
              </a:rPr>
              <a:t>价值</a:t>
            </a:r>
            <a:endParaRPr lang="en-US" altLang="zh-CN">
              <a:solidFill>
                <a:srgbClr val="000000"/>
              </a:solidFill>
            </a:endParaRPr>
          </a:p>
          <a:p>
            <a:r>
              <a:rPr lang="zh-CN" altLang="en-US">
                <a:solidFill>
                  <a:srgbClr val="000000"/>
                </a:solidFill>
              </a:rPr>
              <a:t>信仰</a:t>
            </a:r>
            <a:endParaRPr lang="en-US" altLang="zh-CN">
              <a:solidFill>
                <a:srgbClr val="000000"/>
              </a:solidFill>
            </a:endParaRPr>
          </a:p>
          <a:p>
            <a:endParaRPr lang="en-US" altLang="zh-CN">
              <a:solidFill>
                <a:srgbClr val="000000"/>
              </a:solidFill>
            </a:endParaRPr>
          </a:p>
          <a:p>
            <a:r>
              <a:rPr lang="zh-CN" altLang="en-US">
                <a:solidFill>
                  <a:srgbClr val="000000"/>
                </a:solidFill>
              </a:rPr>
              <a:t>沟通方面的原因</a:t>
            </a:r>
            <a:endParaRPr lang="en-US" altLang="zh-CN">
              <a:solidFill>
                <a:srgbClr val="000000"/>
              </a:solidFill>
            </a:endParaRPr>
          </a:p>
          <a:p>
            <a:r>
              <a:rPr lang="zh-CN" altLang="en-US">
                <a:solidFill>
                  <a:srgbClr val="000000"/>
                </a:solidFill>
              </a:rPr>
              <a:t>结构组织方面的原因</a:t>
            </a:r>
            <a:endParaRPr lang="en-US" altLang="zh-CN">
              <a:solidFill>
                <a:srgbClr val="000000"/>
              </a:solidFill>
            </a:endParaRPr>
          </a:p>
          <a:p>
            <a:r>
              <a:rPr lang="zh-CN" altLang="en-US">
                <a:solidFill>
                  <a:srgbClr val="000000"/>
                </a:solidFill>
              </a:rPr>
              <a:t>个人因素</a:t>
            </a:r>
            <a:endParaRPr lang="en-US" altLang="zh-CN">
              <a:solidFill>
                <a:srgbClr val="000000"/>
              </a:solidFill>
            </a:endParaRPr>
          </a:p>
        </p:txBody>
      </p:sp>
      <p:sp>
        <p:nvSpPr>
          <p:cNvPr id="135172" name="灯片编号占位符 3">
            <a:extLst>
              <a:ext uri="{FF2B5EF4-FFF2-40B4-BE49-F238E27FC236}">
                <a16:creationId xmlns:a16="http://schemas.microsoft.com/office/drawing/2014/main" id="{7B4C1F9B-9C5B-467A-BF31-CF75059B747F}"/>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8A12C0A3-7C4F-4408-804A-D3C460E8DD41}" type="slidenum">
              <a:rPr lang="en-US" altLang="en-US" sz="1000" baseline="0"/>
              <a:pPr eaLnBrk="1" hangingPunct="1"/>
              <a:t>107</a:t>
            </a:fld>
            <a:endParaRPr lang="en-US" altLang="en-US" sz="1000" baseline="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a:extLst>
              <a:ext uri="{FF2B5EF4-FFF2-40B4-BE49-F238E27FC236}">
                <a16:creationId xmlns:a16="http://schemas.microsoft.com/office/drawing/2014/main" id="{D5330B2E-FFA7-4B25-A319-87A0E487DB7E}"/>
              </a:ext>
            </a:extLst>
          </p:cNvPr>
          <p:cNvSpPr>
            <a:spLocks noGrp="1" noChangeArrowheads="1"/>
          </p:cNvSpPr>
          <p:nvPr>
            <p:ph type="title"/>
          </p:nvPr>
        </p:nvSpPr>
        <p:spPr/>
        <p:txBody>
          <a:bodyPr/>
          <a:lstStyle/>
          <a:p>
            <a:r>
              <a:rPr lang="zh-CN" altLang="en-US"/>
              <a:t>解决利益攸关者的冲突（</a:t>
            </a:r>
            <a:r>
              <a:rPr lang="en-US" altLang="zh-CN"/>
              <a:t>3</a:t>
            </a:r>
            <a:r>
              <a:rPr lang="zh-CN" altLang="en-US"/>
              <a:t>）</a:t>
            </a:r>
          </a:p>
        </p:txBody>
      </p:sp>
      <p:sp>
        <p:nvSpPr>
          <p:cNvPr id="136195" name="内容占位符 2">
            <a:extLst>
              <a:ext uri="{FF2B5EF4-FFF2-40B4-BE49-F238E27FC236}">
                <a16:creationId xmlns:a16="http://schemas.microsoft.com/office/drawing/2014/main" id="{27FC9186-DF44-496A-A1BA-6A1218D7C1F0}"/>
              </a:ext>
            </a:extLst>
          </p:cNvPr>
          <p:cNvSpPr>
            <a:spLocks noGrp="1" noChangeArrowheads="1"/>
          </p:cNvSpPr>
          <p:nvPr>
            <p:ph idx="1"/>
          </p:nvPr>
        </p:nvSpPr>
        <p:spPr/>
        <p:txBody>
          <a:bodyPr/>
          <a:lstStyle/>
          <a:p>
            <a:r>
              <a:rPr lang="zh-CN" altLang="en-US"/>
              <a:t>关于冲突的一些有益的结论</a:t>
            </a:r>
          </a:p>
          <a:p>
            <a:pPr marL="750888" lvl="1"/>
            <a:r>
              <a:rPr lang="zh-CN" altLang="en-US"/>
              <a:t>涉及多种不同利益攸关者的组织内存在不同的行为和冲突是正常的；</a:t>
            </a:r>
            <a:endParaRPr lang="en-US" altLang="zh-CN"/>
          </a:p>
          <a:p>
            <a:pPr marL="750888" lvl="1"/>
            <a:r>
              <a:rPr lang="zh-CN" altLang="en-US"/>
              <a:t>当沟通不畅时，容易导致冲突和不合作；</a:t>
            </a:r>
            <a:endParaRPr lang="en-US" altLang="zh-CN"/>
          </a:p>
          <a:p>
            <a:pPr marL="750888" lvl="1"/>
            <a:r>
              <a:rPr lang="zh-CN" altLang="en-US"/>
              <a:t>异构的团队会存在更多的冲突；</a:t>
            </a:r>
            <a:endParaRPr lang="en-US" altLang="zh-CN"/>
          </a:p>
          <a:p>
            <a:pPr marL="750888" lvl="1"/>
            <a:r>
              <a:rPr lang="zh-CN" altLang="en-US"/>
              <a:t>同构的组织容易作出具有高风险的决策；</a:t>
            </a:r>
            <a:endParaRPr lang="en-US" altLang="zh-CN"/>
          </a:p>
          <a:p>
            <a:endParaRPr lang="zh-CN" altLang="en-US"/>
          </a:p>
        </p:txBody>
      </p:sp>
      <p:sp>
        <p:nvSpPr>
          <p:cNvPr id="136196" name="灯片编号占位符 3">
            <a:extLst>
              <a:ext uri="{FF2B5EF4-FFF2-40B4-BE49-F238E27FC236}">
                <a16:creationId xmlns:a16="http://schemas.microsoft.com/office/drawing/2014/main" id="{3D9FCC0E-01F2-4C1A-BF39-D86B551D0DCE}"/>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7075A95-FE62-48BA-A02D-8F7D1514F27C}" type="slidenum">
              <a:rPr lang="en-US" altLang="en-US" sz="1000" baseline="0"/>
              <a:pPr eaLnBrk="1" hangingPunct="1"/>
              <a:t>108</a:t>
            </a:fld>
            <a:endParaRPr lang="en-US" altLang="en-US" sz="1000" baseline="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a:extLst>
              <a:ext uri="{FF2B5EF4-FFF2-40B4-BE49-F238E27FC236}">
                <a16:creationId xmlns:a16="http://schemas.microsoft.com/office/drawing/2014/main" id="{CED6B717-1782-4717-9D9C-E07322E94FA1}"/>
              </a:ext>
            </a:extLst>
          </p:cNvPr>
          <p:cNvSpPr>
            <a:spLocks noGrp="1" noChangeArrowheads="1"/>
          </p:cNvSpPr>
          <p:nvPr>
            <p:ph type="title"/>
          </p:nvPr>
        </p:nvSpPr>
        <p:spPr/>
        <p:txBody>
          <a:bodyPr/>
          <a:lstStyle/>
          <a:p>
            <a:r>
              <a:rPr lang="zh-CN" altLang="en-US"/>
              <a:t>冲突解决的基本方法</a:t>
            </a:r>
          </a:p>
        </p:txBody>
      </p:sp>
      <p:sp>
        <p:nvSpPr>
          <p:cNvPr id="137219" name="内容占位符 2">
            <a:extLst>
              <a:ext uri="{FF2B5EF4-FFF2-40B4-BE49-F238E27FC236}">
                <a16:creationId xmlns:a16="http://schemas.microsoft.com/office/drawing/2014/main" id="{BF2CBECC-30AC-4BE5-967E-1E9184F39F71}"/>
              </a:ext>
            </a:extLst>
          </p:cNvPr>
          <p:cNvSpPr>
            <a:spLocks noGrp="1" noChangeArrowheads="1"/>
          </p:cNvSpPr>
          <p:nvPr>
            <p:ph idx="1"/>
          </p:nvPr>
        </p:nvSpPr>
        <p:spPr/>
        <p:txBody>
          <a:bodyPr/>
          <a:lstStyle/>
          <a:p>
            <a:r>
              <a:rPr lang="zh-CN" altLang="en-US"/>
              <a:t>协商</a:t>
            </a:r>
            <a:endParaRPr lang="en-US" altLang="zh-CN"/>
          </a:p>
          <a:p>
            <a:r>
              <a:rPr lang="zh-CN" altLang="en-US"/>
              <a:t>竞争</a:t>
            </a:r>
            <a:endParaRPr lang="en-US" altLang="zh-CN"/>
          </a:p>
          <a:p>
            <a:r>
              <a:rPr lang="zh-CN" altLang="en-US"/>
              <a:t>第三方解决</a:t>
            </a:r>
          </a:p>
        </p:txBody>
      </p:sp>
      <p:sp>
        <p:nvSpPr>
          <p:cNvPr id="137220" name="灯片编号占位符 3">
            <a:extLst>
              <a:ext uri="{FF2B5EF4-FFF2-40B4-BE49-F238E27FC236}">
                <a16:creationId xmlns:a16="http://schemas.microsoft.com/office/drawing/2014/main" id="{7E4D2253-0752-4781-98BB-32689565F579}"/>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E5E5EB9C-B9A5-48E3-9E25-5BD3C1019D15}" type="slidenum">
              <a:rPr lang="en-US" altLang="en-US" sz="1000" baseline="0"/>
              <a:pPr eaLnBrk="1" hangingPunct="1"/>
              <a:t>109</a:t>
            </a:fld>
            <a:endParaRPr lang="en-US" altLang="en-US" sz="1000" baseline="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B8396B6A-CC49-4FDC-B33C-3BFEB6EC622F}"/>
              </a:ext>
            </a:extLst>
          </p:cNvPr>
          <p:cNvSpPr>
            <a:spLocks noGrp="1" noChangeArrowheads="1"/>
          </p:cNvSpPr>
          <p:nvPr>
            <p:ph type="title"/>
          </p:nvPr>
        </p:nvSpPr>
        <p:spPr/>
        <p:txBody>
          <a:bodyPr/>
          <a:lstStyle/>
          <a:p>
            <a:r>
              <a:rPr lang="zh-CN" altLang="en-US"/>
              <a:t>需求管理过程详细模型</a:t>
            </a:r>
          </a:p>
        </p:txBody>
      </p:sp>
      <p:sp>
        <p:nvSpPr>
          <p:cNvPr id="36867" name="灯片编号占位符 3">
            <a:extLst>
              <a:ext uri="{FF2B5EF4-FFF2-40B4-BE49-F238E27FC236}">
                <a16:creationId xmlns:a16="http://schemas.microsoft.com/office/drawing/2014/main" id="{C134010A-BF5A-4967-AC78-2270ED949A1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46500B37-9C5E-49C8-844C-6518C6C28D7B}" type="slidenum">
              <a:rPr lang="en-US" altLang="en-US" sz="1000" baseline="0"/>
              <a:pPr eaLnBrk="1" hangingPunct="1"/>
              <a:t>11</a:t>
            </a:fld>
            <a:endParaRPr lang="en-US" altLang="en-US" sz="1000" baseline="0"/>
          </a:p>
        </p:txBody>
      </p:sp>
      <p:pic>
        <p:nvPicPr>
          <p:cNvPr id="36868" name="Picture 2">
            <a:extLst>
              <a:ext uri="{FF2B5EF4-FFF2-40B4-BE49-F238E27FC236}">
                <a16:creationId xmlns:a16="http://schemas.microsoft.com/office/drawing/2014/main" id="{BEF67C65-51F2-44AC-B49F-EEAD63EE4D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3988" y="1474788"/>
            <a:ext cx="8855075" cy="5175250"/>
          </a:xfr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a:extLst>
              <a:ext uri="{FF2B5EF4-FFF2-40B4-BE49-F238E27FC236}">
                <a16:creationId xmlns:a16="http://schemas.microsoft.com/office/drawing/2014/main" id="{B5738890-8ECD-4175-9CAB-8E3BFA758968}"/>
              </a:ext>
            </a:extLst>
          </p:cNvPr>
          <p:cNvSpPr>
            <a:spLocks noGrp="1" noChangeArrowheads="1"/>
          </p:cNvSpPr>
          <p:nvPr>
            <p:ph type="title"/>
          </p:nvPr>
        </p:nvSpPr>
        <p:spPr/>
        <p:txBody>
          <a:bodyPr/>
          <a:lstStyle/>
          <a:p>
            <a:r>
              <a:rPr lang="zh-CN" altLang="en-US"/>
              <a:t>纲要</a:t>
            </a:r>
          </a:p>
        </p:txBody>
      </p:sp>
      <p:sp>
        <p:nvSpPr>
          <p:cNvPr id="21507" name="内容占位符 2">
            <a:extLst>
              <a:ext uri="{FF2B5EF4-FFF2-40B4-BE49-F238E27FC236}">
                <a16:creationId xmlns:a16="http://schemas.microsoft.com/office/drawing/2014/main" id="{13A9EAA6-525A-4AFF-B142-47FC390FDECE}"/>
              </a:ext>
            </a:extLst>
          </p:cNvPr>
          <p:cNvSpPr>
            <a:spLocks noGrp="1"/>
          </p:cNvSpPr>
          <p:nvPr>
            <p:ph idx="1"/>
          </p:nvPr>
        </p:nvSpPr>
        <p:spPr/>
        <p:txBody>
          <a:bodyPr/>
          <a:lstStyle/>
          <a:p>
            <a:pPr>
              <a:defRPr/>
            </a:pPr>
            <a:r>
              <a:rPr lang="zh-CN" altLang="en-US" sz="3600" dirty="0">
                <a:solidFill>
                  <a:schemeClr val="tx1">
                    <a:lumMod val="75000"/>
                  </a:schemeClr>
                </a:solidFill>
              </a:rPr>
              <a:t>概述</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需求变更管理</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需求可追踪性</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需求风险管理</a:t>
            </a:r>
            <a:endParaRPr lang="en-US" altLang="zh-CN" sz="3600" dirty="0">
              <a:solidFill>
                <a:schemeClr val="tx1">
                  <a:lumMod val="75000"/>
                </a:schemeClr>
              </a:solidFill>
            </a:endParaRPr>
          </a:p>
          <a:p>
            <a:pPr>
              <a:defRPr/>
            </a:pPr>
            <a:r>
              <a:rPr lang="zh-CN" altLang="en-US" sz="3600" b="1" dirty="0">
                <a:solidFill>
                  <a:srgbClr val="FF0000"/>
                </a:solidFill>
              </a:rPr>
              <a:t>需求配置管理</a:t>
            </a:r>
            <a:endParaRPr lang="en-US" altLang="zh-CN" sz="3600" b="1" dirty="0">
              <a:solidFill>
                <a:srgbClr val="FF0000"/>
              </a:solidFill>
            </a:endParaRPr>
          </a:p>
          <a:p>
            <a:pPr>
              <a:defRPr/>
            </a:pPr>
            <a:r>
              <a:rPr lang="zh-CN" altLang="en-US" sz="3600" dirty="0"/>
              <a:t>产品线需求</a:t>
            </a:r>
          </a:p>
        </p:txBody>
      </p:sp>
      <p:sp>
        <p:nvSpPr>
          <p:cNvPr id="138244" name="灯片编号占位符 3">
            <a:extLst>
              <a:ext uri="{FF2B5EF4-FFF2-40B4-BE49-F238E27FC236}">
                <a16:creationId xmlns:a16="http://schemas.microsoft.com/office/drawing/2014/main" id="{FF9E2BA9-856B-4903-88B1-63B6A16BAF7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EF56676E-7999-4798-83FD-777D6F0F6FE9}" type="slidenum">
              <a:rPr lang="en-US" altLang="en-US" sz="1000" baseline="0">
                <a:solidFill>
                  <a:srgbClr val="FFFFFF"/>
                </a:solidFill>
              </a:rPr>
              <a:pPr eaLnBrk="1" hangingPunct="1"/>
              <a:t>110</a:t>
            </a:fld>
            <a:endParaRPr lang="en-US" altLang="en-US" sz="1000" baseline="0">
              <a:solidFill>
                <a:srgbClr val="FFFFF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AD68223-5355-429A-8AB2-74ABC3C7F96F}"/>
              </a:ext>
            </a:extLst>
          </p:cNvPr>
          <p:cNvSpPr>
            <a:spLocks noGrp="1" noChangeArrowheads="1"/>
          </p:cNvSpPr>
          <p:nvPr>
            <p:ph type="title"/>
          </p:nvPr>
        </p:nvSpPr>
        <p:spPr/>
        <p:txBody>
          <a:bodyPr/>
          <a:lstStyle/>
          <a:p>
            <a:pPr eaLnBrk="1" hangingPunct="1">
              <a:defRPr/>
            </a:pPr>
            <a:r>
              <a:rPr lang="en-US" b="1" i="1" dirty="0">
                <a:solidFill>
                  <a:srgbClr val="FF6600"/>
                </a:solidFill>
                <a:effectLst>
                  <a:outerShdw blurRad="38100" dist="38100" dir="2700000" algn="tl">
                    <a:srgbClr val="000000">
                      <a:alpha val="43137"/>
                    </a:srgbClr>
                  </a:outerShdw>
                </a:effectLst>
              </a:rPr>
              <a:t>Starter Questions...</a:t>
            </a:r>
          </a:p>
        </p:txBody>
      </p:sp>
      <p:sp>
        <p:nvSpPr>
          <p:cNvPr id="27651" name="Rectangle 3">
            <a:extLst>
              <a:ext uri="{FF2B5EF4-FFF2-40B4-BE49-F238E27FC236}">
                <a16:creationId xmlns:a16="http://schemas.microsoft.com/office/drawing/2014/main" id="{13D8B817-9D9F-4307-823E-18D3E87A3024}"/>
              </a:ext>
            </a:extLst>
          </p:cNvPr>
          <p:cNvSpPr>
            <a:spLocks noGrp="1" noChangeArrowheads="1"/>
          </p:cNvSpPr>
          <p:nvPr>
            <p:ph idx="1"/>
          </p:nvPr>
        </p:nvSpPr>
        <p:spPr>
          <a:xfrm>
            <a:off x="457200" y="1752600"/>
            <a:ext cx="8229600" cy="3886200"/>
          </a:xfrm>
        </p:spPr>
        <p:txBody>
          <a:bodyPr/>
          <a:lstStyle/>
          <a:p>
            <a:pPr eaLnBrk="1" hangingPunct="1"/>
            <a:r>
              <a:rPr lang="en-US" altLang="zh-CN" b="1">
                <a:solidFill>
                  <a:schemeClr val="bg2"/>
                </a:solidFill>
                <a:ea typeface="宋体" panose="02010600030101010101" pitchFamily="2" charset="-122"/>
              </a:rPr>
              <a:t>Which is more important?</a:t>
            </a:r>
          </a:p>
          <a:p>
            <a:pPr marL="1831975" lvl="3" indent="-452438" eaLnBrk="1" hangingPunct="1"/>
            <a:r>
              <a:rPr lang="en-US" altLang="zh-CN" sz="2800" b="1">
                <a:solidFill>
                  <a:schemeClr val="bg2"/>
                </a:solidFill>
                <a:ea typeface="宋体" panose="02010600030101010101" pitchFamily="2" charset="-122"/>
              </a:rPr>
              <a:t>reliability and stability</a:t>
            </a:r>
          </a:p>
          <a:p>
            <a:pPr marL="1831975" lvl="3" indent="-452438" eaLnBrk="1" hangingPunct="1"/>
            <a:r>
              <a:rPr lang="en-US" altLang="zh-CN" sz="2800" b="1">
                <a:solidFill>
                  <a:schemeClr val="bg2"/>
                </a:solidFill>
                <a:ea typeface="宋体" panose="02010600030101010101" pitchFamily="2" charset="-122"/>
              </a:rPr>
              <a:t>unrestrained progress</a:t>
            </a:r>
            <a:endParaRPr lang="en-US" altLang="zh-CN" sz="4000" b="1">
              <a:solidFill>
                <a:schemeClr val="bg2"/>
              </a:solidFill>
              <a:ea typeface="宋体" panose="02010600030101010101" pitchFamily="2" charset="-122"/>
            </a:endParaRPr>
          </a:p>
          <a:p>
            <a:pPr eaLnBrk="1" hangingPunct="1">
              <a:spcBef>
                <a:spcPts val="1800"/>
              </a:spcBef>
            </a:pPr>
            <a:r>
              <a:rPr lang="en-US" altLang="zh-CN" b="1">
                <a:solidFill>
                  <a:schemeClr val="bg2"/>
                </a:solidFill>
                <a:ea typeface="宋体" panose="02010600030101010101" pitchFamily="2" charset="-122"/>
              </a:rPr>
              <a:t>Why is change potentially dangerous?</a:t>
            </a:r>
          </a:p>
          <a:p>
            <a:pPr eaLnBrk="1" hangingPunct="1">
              <a:spcBef>
                <a:spcPts val="1800"/>
              </a:spcBef>
            </a:pPr>
            <a:r>
              <a:rPr lang="en-US" altLang="zh-CN" b="1">
                <a:solidFill>
                  <a:schemeClr val="bg2"/>
                </a:solidFill>
                <a:ea typeface="宋体" panose="02010600030101010101" pitchFamily="2" charset="-122"/>
              </a:rPr>
              <a:t>What causes configuration problems?</a:t>
            </a:r>
          </a:p>
          <a:p>
            <a:pPr marL="1831975" lvl="3" indent="-452438" eaLnBrk="1" hangingPunct="1">
              <a:spcBef>
                <a:spcPts val="300"/>
              </a:spcBef>
            </a:pPr>
            <a:r>
              <a:rPr lang="en-US" altLang="zh-CN" b="1">
                <a:solidFill>
                  <a:schemeClr val="bg2"/>
                </a:solidFill>
                <a:ea typeface="宋体" panose="02010600030101010101" pitchFamily="2" charset="-122"/>
              </a:rPr>
              <a:t>multiple developers</a:t>
            </a:r>
          </a:p>
          <a:p>
            <a:pPr marL="1831975" lvl="3" indent="-452438" eaLnBrk="1" hangingPunct="1">
              <a:spcBef>
                <a:spcPts val="300"/>
              </a:spcBef>
            </a:pPr>
            <a:r>
              <a:rPr lang="en-US" altLang="zh-CN" b="1">
                <a:solidFill>
                  <a:schemeClr val="bg2"/>
                </a:solidFill>
                <a:ea typeface="宋体" panose="02010600030101010101" pitchFamily="2" charset="-122"/>
              </a:rPr>
              <a:t>multiple releases</a:t>
            </a:r>
          </a:p>
          <a:p>
            <a:pPr marL="1831975" lvl="3" indent="-452438" eaLnBrk="1" hangingPunct="1">
              <a:spcBef>
                <a:spcPts val="300"/>
              </a:spcBef>
            </a:pPr>
            <a:r>
              <a:rPr lang="en-US" altLang="zh-CN" b="1">
                <a:solidFill>
                  <a:schemeClr val="bg2"/>
                </a:solidFill>
                <a:ea typeface="宋体" panose="02010600030101010101" pitchFamily="2" charset="-122"/>
              </a:rPr>
              <a:t>components used in multiple products</a:t>
            </a:r>
          </a:p>
          <a:p>
            <a:pPr marL="1831975" lvl="3" indent="-452438" eaLnBrk="1" hangingPunct="1">
              <a:spcBef>
                <a:spcPts val="300"/>
              </a:spcBef>
            </a:pPr>
            <a:r>
              <a:rPr lang="en-US" altLang="zh-CN" b="1">
                <a:solidFill>
                  <a:schemeClr val="bg2"/>
                </a:solidFill>
                <a:ea typeface="宋体" panose="02010600030101010101" pitchFamily="2" charset="-122"/>
              </a:rPr>
              <a:t>changing requirements</a:t>
            </a:r>
          </a:p>
          <a:p>
            <a:pPr marL="1831975" lvl="3" indent="-452438" eaLnBrk="1" hangingPunct="1">
              <a:spcBef>
                <a:spcPts val="300"/>
              </a:spcBef>
            </a:pPr>
            <a:r>
              <a:rPr lang="en-US" altLang="zh-CN" b="1">
                <a:solidFill>
                  <a:schemeClr val="bg2"/>
                </a:solidFill>
                <a:ea typeface="宋体" panose="02010600030101010101" pitchFamily="2" charset="-122"/>
              </a:rPr>
              <a:t>etc...</a:t>
            </a:r>
          </a:p>
        </p:txBody>
      </p:sp>
      <p:pic>
        <p:nvPicPr>
          <p:cNvPr id="139268" name="Picture 4" descr="C:\Documents and Settings\dannellys\Local Settings\Temporary Internet Files\Content.IE5\FA16LC51\MCj00787110000[1].wmf">
            <a:extLst>
              <a:ext uri="{FF2B5EF4-FFF2-40B4-BE49-F238E27FC236}">
                <a16:creationId xmlns:a16="http://schemas.microsoft.com/office/drawing/2014/main" id="{3513037A-BF4C-4939-AE4F-832661975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104775"/>
            <a:ext cx="93662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cTn>
                              </p:par>
                            </p:childTnLst>
                          </p:cTn>
                        </p:par>
                        <p:par>
                          <p:cTn id="23" fill="hold" nodeType="afterGroup">
                            <p:stCondLst>
                              <p:cond delay="1"/>
                            </p:stCondLst>
                            <p:childTnLst>
                              <p:par>
                                <p:cTn id="24" presetID="1" presetClass="entr" presetSubtype="0" fill="hold" grpId="0" nodeType="afterEffect">
                                  <p:stCondLst>
                                    <p:cond delay="0"/>
                                  </p:stCondLst>
                                  <p:childTnLst>
                                    <p:set>
                                      <p:cBhvr>
                                        <p:cTn id="25" dur="1" fill="hold">
                                          <p:stCondLst>
                                            <p:cond delay="0"/>
                                          </p:stCondLst>
                                        </p:cTn>
                                        <p:tgtEl>
                                          <p:spTgt spid="27651">
                                            <p:txEl>
                                              <p:pRg st="6" end="6"/>
                                            </p:txEl>
                                          </p:spTgt>
                                        </p:tgtEl>
                                        <p:attrNameLst>
                                          <p:attrName>style.visibility</p:attrName>
                                        </p:attrNameLst>
                                      </p:cBhvr>
                                      <p:to>
                                        <p:strVal val="visible"/>
                                      </p:to>
                                    </p:set>
                                  </p:childTnLst>
                                </p:cTn>
                              </p:par>
                            </p:childTnLst>
                          </p:cTn>
                        </p:par>
                        <p:par>
                          <p:cTn id="26" fill="hold" nodeType="afterGroup">
                            <p:stCondLst>
                              <p:cond delay="2"/>
                            </p:stCondLst>
                            <p:childTnLst>
                              <p:par>
                                <p:cTn id="27" presetID="1" presetClass="entr" presetSubtype="0" fill="hold" grpId="0" nodeType="afterEffect">
                                  <p:stCondLst>
                                    <p:cond delay="0"/>
                                  </p:stCondLst>
                                  <p:childTnLst>
                                    <p:set>
                                      <p:cBhvr>
                                        <p:cTn id="28" dur="1" fill="hold">
                                          <p:stCondLst>
                                            <p:cond delay="0"/>
                                          </p:stCondLst>
                                        </p:cTn>
                                        <p:tgtEl>
                                          <p:spTgt spid="27651">
                                            <p:txEl>
                                              <p:pRg st="7" end="7"/>
                                            </p:txEl>
                                          </p:spTgt>
                                        </p:tgtEl>
                                        <p:attrNameLst>
                                          <p:attrName>style.visibility</p:attrName>
                                        </p:attrNameLst>
                                      </p:cBhvr>
                                      <p:to>
                                        <p:strVal val="visible"/>
                                      </p:to>
                                    </p:set>
                                  </p:childTnLst>
                                </p:cTn>
                              </p:par>
                            </p:childTnLst>
                          </p:cTn>
                        </p:par>
                        <p:par>
                          <p:cTn id="29" fill="hold" nodeType="afterGroup">
                            <p:stCondLst>
                              <p:cond delay="3"/>
                            </p:stCondLst>
                            <p:childTnLst>
                              <p:par>
                                <p:cTn id="30" presetID="1" presetClass="entr" presetSubtype="0" fill="hold" grpId="0" nodeType="afterEffect">
                                  <p:stCondLst>
                                    <p:cond delay="0"/>
                                  </p:stCondLst>
                                  <p:childTnLst>
                                    <p:set>
                                      <p:cBhvr>
                                        <p:cTn id="31" dur="1" fill="hold">
                                          <p:stCondLst>
                                            <p:cond delay="0"/>
                                          </p:stCondLst>
                                        </p:cTn>
                                        <p:tgtEl>
                                          <p:spTgt spid="27651">
                                            <p:txEl>
                                              <p:pRg st="8" end="8"/>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4" name="AutoShape 7">
            <a:extLst>
              <a:ext uri="{FF2B5EF4-FFF2-40B4-BE49-F238E27FC236}">
                <a16:creationId xmlns:a16="http://schemas.microsoft.com/office/drawing/2014/main" id="{307A02E5-C9EE-4D0E-8219-F41EB2FC623F}"/>
              </a:ext>
            </a:extLst>
          </p:cNvPr>
          <p:cNvSpPr>
            <a:spLocks noChangeArrowheads="1"/>
          </p:cNvSpPr>
          <p:nvPr/>
        </p:nvSpPr>
        <p:spPr bwMode="auto">
          <a:xfrm rot="5400000">
            <a:off x="5334000" y="1295400"/>
            <a:ext cx="1981200" cy="1676400"/>
          </a:xfrm>
          <a:custGeom>
            <a:avLst/>
            <a:gdLst>
              <a:gd name="T0" fmla="*/ 181720067 w 21600"/>
              <a:gd name="T1" fmla="*/ 36616767 h 21600"/>
              <a:gd name="T2" fmla="*/ 128423952 w 21600"/>
              <a:gd name="T3" fmla="*/ 0 h 21600"/>
              <a:gd name="T4" fmla="*/ 128423952 w 21600"/>
              <a:gd name="T5" fmla="*/ 26611763 h 21600"/>
              <a:gd name="T6" fmla="*/ 104547924 w 21600"/>
              <a:gd name="T7" fmla="*/ 26611763 h 21600"/>
              <a:gd name="T8" fmla="*/ 0 w 21600"/>
              <a:gd name="T9" fmla="*/ 73233534 h 21600"/>
              <a:gd name="T10" fmla="*/ 0 w 21600"/>
              <a:gd name="T11" fmla="*/ 130107267 h 21600"/>
              <a:gd name="T12" fmla="*/ 28562025 w 21600"/>
              <a:gd name="T13" fmla="*/ 130107267 h 21600"/>
              <a:gd name="T14" fmla="*/ 28562025 w 21600"/>
              <a:gd name="T15" fmla="*/ 73233534 h 21600"/>
              <a:gd name="T16" fmla="*/ 104547924 w 21600"/>
              <a:gd name="T17" fmla="*/ 46621771 h 21600"/>
              <a:gd name="T18" fmla="*/ 128423952 w 21600"/>
              <a:gd name="T19" fmla="*/ 46621771 h 21600"/>
              <a:gd name="T20" fmla="*/ 128423952 w 21600"/>
              <a:gd name="T21" fmla="*/ 73233534 h 21600"/>
              <a:gd name="T22" fmla="*/ 181720067 w 21600"/>
              <a:gd name="T23" fmla="*/ 36616767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600" h="21600">
                <a:moveTo>
                  <a:pt x="21600" y="6079"/>
                </a:moveTo>
                <a:lnTo>
                  <a:pt x="15265" y="0"/>
                </a:lnTo>
                <a:lnTo>
                  <a:pt x="15265" y="4418"/>
                </a:lnTo>
                <a:lnTo>
                  <a:pt x="12427" y="4418"/>
                </a:lnTo>
                <a:cubicBezTo>
                  <a:pt x="5564" y="4418"/>
                  <a:pt x="0" y="7883"/>
                  <a:pt x="0" y="12158"/>
                </a:cubicBezTo>
                <a:lnTo>
                  <a:pt x="0" y="21600"/>
                </a:lnTo>
                <a:lnTo>
                  <a:pt x="3395" y="21600"/>
                </a:lnTo>
                <a:lnTo>
                  <a:pt x="3395" y="12158"/>
                </a:lnTo>
                <a:cubicBezTo>
                  <a:pt x="3395" y="9718"/>
                  <a:pt x="7439" y="7740"/>
                  <a:pt x="12427" y="7740"/>
                </a:cubicBezTo>
                <a:lnTo>
                  <a:pt x="15265" y="7740"/>
                </a:lnTo>
                <a:lnTo>
                  <a:pt x="15265" y="12158"/>
                </a:lnTo>
                <a:lnTo>
                  <a:pt x="21600" y="6079"/>
                </a:lnTo>
                <a:close/>
              </a:path>
            </a:pathLst>
          </a:custGeom>
          <a:solidFill>
            <a:srgbClr val="33CC33"/>
          </a:solidFill>
          <a:ln w="9525">
            <a:solidFill>
              <a:schemeClr val="bg2"/>
            </a:solidFill>
            <a:miter lim="800000"/>
            <a:headEnd/>
            <a:tailEnd/>
          </a:ln>
        </p:spPr>
        <p:txBody>
          <a:bodyPr/>
          <a:lstStyle/>
          <a:p>
            <a:endParaRPr lang="zh-CN" altLang="en-US"/>
          </a:p>
        </p:txBody>
      </p:sp>
      <p:sp>
        <p:nvSpPr>
          <p:cNvPr id="24581" name="Text Box 5">
            <a:extLst>
              <a:ext uri="{FF2B5EF4-FFF2-40B4-BE49-F238E27FC236}">
                <a16:creationId xmlns:a16="http://schemas.microsoft.com/office/drawing/2014/main" id="{F1FE8248-9553-41EE-B48F-AE39C69EC81B}"/>
              </a:ext>
            </a:extLst>
          </p:cNvPr>
          <p:cNvSpPr txBox="1">
            <a:spLocks noChangeArrowheads="1"/>
          </p:cNvSpPr>
          <p:nvPr/>
        </p:nvSpPr>
        <p:spPr bwMode="auto">
          <a:xfrm>
            <a:off x="609600" y="957263"/>
            <a:ext cx="4953000" cy="641350"/>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Tx/>
              <a:buNone/>
              <a:defRPr/>
            </a:pPr>
            <a:r>
              <a:rPr lang="en-US" altLang="zh-CN" sz="3600" b="1">
                <a:solidFill>
                  <a:srgbClr val="009900"/>
                </a:solidFill>
                <a:ea typeface="宋体" panose="02010600030101010101" pitchFamily="2" charset="-122"/>
              </a:rPr>
              <a:t>Change is inevitable.</a:t>
            </a:r>
            <a:endParaRPr lang="en-US" altLang="zh-CN" sz="3600" b="1" i="1">
              <a:solidFill>
                <a:srgbClr val="008000"/>
              </a:solidFill>
              <a:effectLst>
                <a:outerShdw blurRad="38100" dist="38100" dir="2700000" algn="tl">
                  <a:srgbClr val="000000"/>
                </a:outerShdw>
              </a:effectLst>
              <a:ea typeface="宋体" panose="02010600030101010101" pitchFamily="2" charset="-122"/>
            </a:endParaRPr>
          </a:p>
        </p:txBody>
      </p:sp>
      <p:sp>
        <p:nvSpPr>
          <p:cNvPr id="24584" name="AutoShape 8">
            <a:extLst>
              <a:ext uri="{FF2B5EF4-FFF2-40B4-BE49-F238E27FC236}">
                <a16:creationId xmlns:a16="http://schemas.microsoft.com/office/drawing/2014/main" id="{7190280C-7E9E-4156-93EF-2988A6B19675}"/>
              </a:ext>
            </a:extLst>
          </p:cNvPr>
          <p:cNvSpPr>
            <a:spLocks noChangeArrowheads="1"/>
          </p:cNvSpPr>
          <p:nvPr/>
        </p:nvSpPr>
        <p:spPr bwMode="auto">
          <a:xfrm rot="3079234">
            <a:off x="5073651" y="3876675"/>
            <a:ext cx="381000" cy="1844675"/>
          </a:xfrm>
          <a:prstGeom prst="downArrow">
            <a:avLst>
              <a:gd name="adj1" fmla="val 50000"/>
              <a:gd name="adj2" fmla="val 139355"/>
            </a:avLst>
          </a:prstGeom>
          <a:solidFill>
            <a:srgbClr val="33CC33"/>
          </a:solidFill>
          <a:ln w="9525">
            <a:solidFill>
              <a:schemeClr val="bg2"/>
            </a:solidFill>
            <a:miter lim="800000"/>
            <a:headEnd/>
            <a:tailEnd/>
          </a:ln>
        </p:spPr>
        <p:txBody>
          <a:bodyPr vert="eaVert" wrap="none" anchor="ct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endParaRPr lang="en-US" altLang="en-US"/>
          </a:p>
        </p:txBody>
      </p:sp>
      <p:sp>
        <p:nvSpPr>
          <p:cNvPr id="24586" name="Text Box 10">
            <a:extLst>
              <a:ext uri="{FF2B5EF4-FFF2-40B4-BE49-F238E27FC236}">
                <a16:creationId xmlns:a16="http://schemas.microsoft.com/office/drawing/2014/main" id="{51CF0E9D-289F-4FB8-B92B-B8F19F4D6113}"/>
              </a:ext>
            </a:extLst>
          </p:cNvPr>
          <p:cNvSpPr txBox="1">
            <a:spLocks noChangeArrowheads="1"/>
          </p:cNvSpPr>
          <p:nvPr/>
        </p:nvSpPr>
        <p:spPr bwMode="auto">
          <a:xfrm>
            <a:off x="4876800" y="2971800"/>
            <a:ext cx="3587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lgn="ctr" eaLnBrk="1" hangingPunct="1"/>
            <a:r>
              <a:rPr lang="en-US" altLang="en-US" sz="3600" b="1">
                <a:solidFill>
                  <a:srgbClr val="C00000"/>
                </a:solidFill>
              </a:rPr>
              <a:t>Change creates</a:t>
            </a:r>
          </a:p>
          <a:p>
            <a:pPr algn="ctr" eaLnBrk="1" hangingPunct="1"/>
            <a:r>
              <a:rPr lang="en-US" altLang="en-US" sz="3600" b="1">
                <a:solidFill>
                  <a:srgbClr val="C00000"/>
                </a:solidFill>
              </a:rPr>
              <a:t>confusion.</a:t>
            </a:r>
            <a:endParaRPr lang="en-US" altLang="en-US" sz="3600">
              <a:solidFill>
                <a:srgbClr val="C00000"/>
              </a:solidFill>
            </a:endParaRPr>
          </a:p>
        </p:txBody>
      </p:sp>
      <p:sp>
        <p:nvSpPr>
          <p:cNvPr id="24587" name="Text Box 11">
            <a:extLst>
              <a:ext uri="{FF2B5EF4-FFF2-40B4-BE49-F238E27FC236}">
                <a16:creationId xmlns:a16="http://schemas.microsoft.com/office/drawing/2014/main" id="{40B3B566-C2F7-4537-82D0-9AEC857E80EF}"/>
              </a:ext>
            </a:extLst>
          </p:cNvPr>
          <p:cNvSpPr txBox="1">
            <a:spLocks noChangeArrowheads="1"/>
          </p:cNvSpPr>
          <p:nvPr/>
        </p:nvSpPr>
        <p:spPr bwMode="auto">
          <a:xfrm>
            <a:off x="6918325" y="1712913"/>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r>
              <a:rPr lang="en-US" altLang="en-US" sz="1800" b="1">
                <a:solidFill>
                  <a:srgbClr val="008000"/>
                </a:solidFill>
              </a:rPr>
              <a:t>AND</a:t>
            </a:r>
          </a:p>
        </p:txBody>
      </p:sp>
      <p:sp>
        <p:nvSpPr>
          <p:cNvPr id="24588" name="Text Box 12">
            <a:extLst>
              <a:ext uri="{FF2B5EF4-FFF2-40B4-BE49-F238E27FC236}">
                <a16:creationId xmlns:a16="http://schemas.microsoft.com/office/drawing/2014/main" id="{21EDAC91-8957-4787-A43A-E135BFC99806}"/>
              </a:ext>
            </a:extLst>
          </p:cNvPr>
          <p:cNvSpPr txBox="1">
            <a:spLocks noChangeArrowheads="1"/>
          </p:cNvSpPr>
          <p:nvPr/>
        </p:nvSpPr>
        <p:spPr bwMode="auto">
          <a:xfrm>
            <a:off x="5334000" y="48768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r>
              <a:rPr lang="en-US" altLang="en-US" sz="1800" b="1">
                <a:solidFill>
                  <a:srgbClr val="008000"/>
                </a:solidFill>
              </a:rPr>
              <a:t>BUT,</a:t>
            </a:r>
          </a:p>
        </p:txBody>
      </p:sp>
      <p:sp>
        <p:nvSpPr>
          <p:cNvPr id="24589" name="Text Box 13">
            <a:extLst>
              <a:ext uri="{FF2B5EF4-FFF2-40B4-BE49-F238E27FC236}">
                <a16:creationId xmlns:a16="http://schemas.microsoft.com/office/drawing/2014/main" id="{7610ACEC-98C1-48BE-997F-8054C1C664E2}"/>
              </a:ext>
            </a:extLst>
          </p:cNvPr>
          <p:cNvSpPr txBox="1">
            <a:spLocks noChangeArrowheads="1"/>
          </p:cNvSpPr>
          <p:nvPr/>
        </p:nvSpPr>
        <p:spPr bwMode="auto">
          <a:xfrm>
            <a:off x="838200" y="5410200"/>
            <a:ext cx="7164388" cy="708025"/>
          </a:xfrm>
          <a:prstGeom prst="rect">
            <a:avLst/>
          </a:prstGeom>
          <a:noFill/>
          <a:ln w="9525">
            <a:solidFill>
              <a:srgbClr val="0000FF"/>
            </a:solidFill>
            <a:miter lim="800000"/>
          </a:ln>
          <a:effectLst/>
        </p:spPr>
        <p:txBody>
          <a:bodyPr wrap="none">
            <a:spAutoFit/>
          </a:bodyPr>
          <a:lstStyle/>
          <a:p>
            <a:pPr algn="ctr">
              <a:buFontTx/>
              <a:buNone/>
              <a:defRPr/>
            </a:pPr>
            <a:r>
              <a:rPr lang="en-US" sz="4000" b="1" dirty="0">
                <a:solidFill>
                  <a:srgbClr val="009900"/>
                </a:solidFill>
                <a:effectLst>
                  <a:outerShdw blurRad="38100" dist="38100" dir="2700000" algn="tl">
                    <a:srgbClr val="000000">
                      <a:alpha val="43137"/>
                    </a:srgbClr>
                  </a:outerShdw>
                </a:effectLst>
              </a:rPr>
              <a:t>Confusion is NOT inevitable.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7154"/>
                                        </p:tgtEl>
                                        <p:attrNameLst>
                                          <p:attrName>style.visibility</p:attrName>
                                        </p:attrNameLst>
                                      </p:cBhvr>
                                      <p:to>
                                        <p:strVal val="visible"/>
                                      </p:to>
                                    </p:set>
                                    <p:animEffect transition="in" filter="blinds(horizontal)">
                                      <p:cBhvr>
                                        <p:cTn id="7" dur="500"/>
                                        <p:tgtEl>
                                          <p:spTgt spid="17715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586"/>
                                        </p:tgtEl>
                                        <p:attrNameLst>
                                          <p:attrName>style.visibility</p:attrName>
                                        </p:attrNameLst>
                                      </p:cBhvr>
                                      <p:to>
                                        <p:strVal val="visible"/>
                                      </p:to>
                                    </p:set>
                                    <p:animEffect transition="in" filter="blinds(horizontal)">
                                      <p:cBhvr>
                                        <p:cTn id="10" dur="500"/>
                                        <p:tgtEl>
                                          <p:spTgt spid="2458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587"/>
                                        </p:tgtEl>
                                        <p:attrNameLst>
                                          <p:attrName>style.visibility</p:attrName>
                                        </p:attrNameLst>
                                      </p:cBhvr>
                                      <p:to>
                                        <p:strVal val="visible"/>
                                      </p:to>
                                    </p:set>
                                    <p:animEffect transition="in" filter="blinds(horizontal)">
                                      <p:cBhvr>
                                        <p:cTn id="13" dur="500"/>
                                        <p:tgtEl>
                                          <p:spTgt spid="2458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4584"/>
                                        </p:tgtEl>
                                        <p:attrNameLst>
                                          <p:attrName>style.visibility</p:attrName>
                                        </p:attrNameLst>
                                      </p:cBhvr>
                                      <p:to>
                                        <p:strVal val="visible"/>
                                      </p:to>
                                    </p:set>
                                    <p:animEffect transition="in" filter="blinds(horizontal)">
                                      <p:cBhvr>
                                        <p:cTn id="18" dur="500"/>
                                        <p:tgtEl>
                                          <p:spTgt spid="2458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588"/>
                                        </p:tgtEl>
                                        <p:attrNameLst>
                                          <p:attrName>style.visibility</p:attrName>
                                        </p:attrNameLst>
                                      </p:cBhvr>
                                      <p:to>
                                        <p:strVal val="visible"/>
                                      </p:to>
                                    </p:set>
                                    <p:animEffect transition="in" filter="blinds(horizontal)">
                                      <p:cBhvr>
                                        <p:cTn id="21" dur="500"/>
                                        <p:tgtEl>
                                          <p:spTgt spid="2458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4589"/>
                                        </p:tgtEl>
                                        <p:attrNameLst>
                                          <p:attrName>style.visibility</p:attrName>
                                        </p:attrNameLst>
                                      </p:cBhvr>
                                      <p:to>
                                        <p:strVal val="visible"/>
                                      </p:to>
                                    </p:set>
                                    <p:animEffect transition="in" filter="blinds(horizontal)">
                                      <p:cBhvr>
                                        <p:cTn id="24" dur="500"/>
                                        <p:tgtEl>
                                          <p:spTgt spid="24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animBg="1"/>
      <p:bldP spid="24586" grpId="0"/>
      <p:bldP spid="24587" grpId="0"/>
      <p:bldP spid="24588" grpId="0"/>
      <p:bldP spid="2458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3">
            <a:extLst>
              <a:ext uri="{FF2B5EF4-FFF2-40B4-BE49-F238E27FC236}">
                <a16:creationId xmlns:a16="http://schemas.microsoft.com/office/drawing/2014/main" id="{AF74365B-D196-49D4-A829-4ED2A08B17B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130F5E24-7309-4A9D-9801-0B45619E4B8E}" type="slidenum">
              <a:rPr lang="en-US" altLang="en-US" sz="1000" baseline="0"/>
              <a:pPr eaLnBrk="1" hangingPunct="1"/>
              <a:t>113</a:t>
            </a:fld>
            <a:endParaRPr lang="en-US" altLang="en-US" sz="1000" baseline="0"/>
          </a:p>
        </p:txBody>
      </p:sp>
      <p:sp>
        <p:nvSpPr>
          <p:cNvPr id="141315" name="Rectangle 2">
            <a:extLst>
              <a:ext uri="{FF2B5EF4-FFF2-40B4-BE49-F238E27FC236}">
                <a16:creationId xmlns:a16="http://schemas.microsoft.com/office/drawing/2014/main" id="{3F507FC7-486C-4470-AD8A-884E4DAF0778}"/>
              </a:ext>
            </a:extLst>
          </p:cNvPr>
          <p:cNvSpPr>
            <a:spLocks noGrp="1" noChangeArrowheads="1"/>
          </p:cNvSpPr>
          <p:nvPr>
            <p:ph type="title"/>
          </p:nvPr>
        </p:nvSpPr>
        <p:spPr/>
        <p:txBody>
          <a:bodyPr/>
          <a:lstStyle/>
          <a:p>
            <a:r>
              <a:rPr lang="zh-CN" altLang="en-US"/>
              <a:t>软件配置管理</a:t>
            </a:r>
            <a:br>
              <a:rPr lang="zh-CN" altLang="en-US" sz="3600"/>
            </a:br>
            <a:endParaRPr lang="zh-CN" altLang="en-US" sz="3600"/>
          </a:p>
        </p:txBody>
      </p:sp>
      <p:sp>
        <p:nvSpPr>
          <p:cNvPr id="141316" name="Rectangle 3">
            <a:extLst>
              <a:ext uri="{FF2B5EF4-FFF2-40B4-BE49-F238E27FC236}">
                <a16:creationId xmlns:a16="http://schemas.microsoft.com/office/drawing/2014/main" id="{FCAEDFDA-39BC-4181-AF31-0C058C71DA3C}"/>
              </a:ext>
            </a:extLst>
          </p:cNvPr>
          <p:cNvSpPr>
            <a:spLocks noGrp="1" noChangeArrowheads="1"/>
          </p:cNvSpPr>
          <p:nvPr>
            <p:ph idx="1"/>
          </p:nvPr>
        </p:nvSpPr>
        <p:spPr>
          <a:xfrm>
            <a:off x="693738" y="1531938"/>
            <a:ext cx="7348537" cy="4957762"/>
          </a:xfrm>
        </p:spPr>
        <p:txBody>
          <a:bodyPr/>
          <a:lstStyle/>
          <a:p>
            <a:pPr>
              <a:lnSpc>
                <a:spcPct val="90000"/>
              </a:lnSpc>
            </a:pPr>
            <a:r>
              <a:rPr lang="zh-CN" altLang="en-US"/>
              <a:t>软件在变化过程中产生新的版本</a:t>
            </a:r>
          </a:p>
          <a:p>
            <a:pPr marL="750888" lvl="1">
              <a:lnSpc>
                <a:spcPct val="90000"/>
              </a:lnSpc>
            </a:pPr>
            <a:r>
              <a:rPr lang="zh-CN" altLang="en-US"/>
              <a:t>适应不同的硬件环境或操作系统</a:t>
            </a:r>
          </a:p>
          <a:p>
            <a:pPr marL="750888" lvl="1">
              <a:lnSpc>
                <a:spcPct val="90000"/>
              </a:lnSpc>
            </a:pPr>
            <a:r>
              <a:rPr lang="zh-CN" altLang="en-US"/>
              <a:t>提供不同的功能</a:t>
            </a:r>
          </a:p>
          <a:p>
            <a:pPr marL="750888" lvl="1">
              <a:lnSpc>
                <a:spcPct val="90000"/>
              </a:lnSpc>
            </a:pPr>
            <a:r>
              <a:rPr lang="zh-CN" altLang="en-US"/>
              <a:t>针对特殊的用户需求进行裁剪</a:t>
            </a:r>
          </a:p>
          <a:p>
            <a:pPr marL="750888" lvl="1">
              <a:lnSpc>
                <a:spcPct val="90000"/>
              </a:lnSpc>
            </a:pPr>
            <a:endParaRPr lang="zh-CN" altLang="en-US"/>
          </a:p>
          <a:p>
            <a:pPr>
              <a:lnSpc>
                <a:spcPct val="90000"/>
              </a:lnSpc>
            </a:pPr>
            <a:r>
              <a:rPr lang="zh-CN" altLang="en-US"/>
              <a:t>软件配置管理是一种</a:t>
            </a:r>
            <a:r>
              <a:rPr lang="zh-CN" altLang="en-US" b="1">
                <a:solidFill>
                  <a:srgbClr val="FF0000"/>
                </a:solidFill>
              </a:rPr>
              <a:t>标识、组织和控制修改</a:t>
            </a:r>
            <a:r>
              <a:rPr lang="zh-CN" altLang="en-US"/>
              <a:t>的技术</a:t>
            </a:r>
          </a:p>
          <a:p>
            <a:pPr marL="750888" lvl="1">
              <a:lnSpc>
                <a:spcPct val="90000"/>
              </a:lnSpc>
            </a:pPr>
            <a:r>
              <a:rPr lang="zh-CN" altLang="en-US"/>
              <a:t>管理在软件生命周期中建立和修改的各种不同元素（例如：源代码和文档）</a:t>
            </a:r>
          </a:p>
          <a:p>
            <a:pPr marL="750888" lvl="1">
              <a:lnSpc>
                <a:spcPct val="90000"/>
              </a:lnSpc>
            </a:pPr>
            <a:r>
              <a:rPr lang="zh-CN" altLang="en-US"/>
              <a:t>协调和整理所开发的产品</a:t>
            </a:r>
          </a:p>
          <a:p>
            <a:pPr marL="750888" lvl="1">
              <a:lnSpc>
                <a:spcPct val="90000"/>
              </a:lnSpc>
            </a:pPr>
            <a:r>
              <a:rPr lang="zh-CN" altLang="en-US"/>
              <a:t>管理软件的构建和测试环境</a:t>
            </a:r>
          </a:p>
          <a:p>
            <a:pPr marL="750888" lvl="1">
              <a:lnSpc>
                <a:spcPct val="90000"/>
              </a:lnSpc>
            </a:pPr>
            <a:r>
              <a:rPr lang="zh-CN" altLang="en-US"/>
              <a:t>管理发布和安装工具</a:t>
            </a:r>
          </a:p>
          <a:p>
            <a:pPr marL="750888" lvl="1">
              <a:lnSpc>
                <a:spcPct val="90000"/>
              </a:lnSpc>
            </a:pPr>
            <a:r>
              <a:rPr lang="zh-CN" altLang="en-US"/>
              <a:t>管理软件的改错和功能增加</a:t>
            </a:r>
          </a:p>
          <a:p>
            <a:pPr>
              <a:lnSpc>
                <a:spcPct val="90000"/>
              </a:lnSpc>
            </a:pPr>
            <a:endParaRPr lang="zh-CN" altLang="en-US" sz="2000"/>
          </a:p>
          <a:p>
            <a:pPr>
              <a:lnSpc>
                <a:spcPct val="90000"/>
              </a:lnSpc>
            </a:pP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3">
            <a:extLst>
              <a:ext uri="{FF2B5EF4-FFF2-40B4-BE49-F238E27FC236}">
                <a16:creationId xmlns:a16="http://schemas.microsoft.com/office/drawing/2014/main" id="{ED58DCBC-CB2F-455A-A254-29972A366CB8}"/>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B325132-0EC7-4EDC-97DB-470652A2E875}" type="slidenum">
              <a:rPr lang="en-US" altLang="en-US" sz="1000" baseline="0"/>
              <a:pPr eaLnBrk="1" hangingPunct="1"/>
              <a:t>114</a:t>
            </a:fld>
            <a:endParaRPr lang="en-US" altLang="en-US" sz="1000" baseline="0"/>
          </a:p>
        </p:txBody>
      </p:sp>
      <p:sp>
        <p:nvSpPr>
          <p:cNvPr id="142339" name="Rectangle 2">
            <a:extLst>
              <a:ext uri="{FF2B5EF4-FFF2-40B4-BE49-F238E27FC236}">
                <a16:creationId xmlns:a16="http://schemas.microsoft.com/office/drawing/2014/main" id="{40059DFB-B67B-4814-8933-0748E6BF678F}"/>
              </a:ext>
            </a:extLst>
          </p:cNvPr>
          <p:cNvSpPr>
            <a:spLocks noGrp="1" noChangeArrowheads="1"/>
          </p:cNvSpPr>
          <p:nvPr>
            <p:ph type="title"/>
          </p:nvPr>
        </p:nvSpPr>
        <p:spPr/>
        <p:txBody>
          <a:bodyPr/>
          <a:lstStyle/>
          <a:p>
            <a:r>
              <a:rPr lang="zh-CN" altLang="en-US"/>
              <a:t>软件变化的影响</a:t>
            </a:r>
            <a:br>
              <a:rPr lang="zh-CN" altLang="en-US" sz="3600"/>
            </a:br>
            <a:endParaRPr lang="zh-CN" altLang="en-US" sz="3600"/>
          </a:p>
        </p:txBody>
      </p:sp>
      <p:pic>
        <p:nvPicPr>
          <p:cNvPr id="142340" name="Picture 4">
            <a:extLst>
              <a:ext uri="{FF2B5EF4-FFF2-40B4-BE49-F238E27FC236}">
                <a16:creationId xmlns:a16="http://schemas.microsoft.com/office/drawing/2014/main" id="{79CE027E-94DF-47D6-8177-9A76DDCDEF8C}"/>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41388" y="1604963"/>
            <a:ext cx="7545387" cy="4287837"/>
          </a:xfr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4">
            <a:extLst>
              <a:ext uri="{FF2B5EF4-FFF2-40B4-BE49-F238E27FC236}">
                <a16:creationId xmlns:a16="http://schemas.microsoft.com/office/drawing/2014/main" id="{053B2E62-ABA6-48DE-94EE-992D77D6D15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C329E013-8B56-4CDD-AE3E-7B6DCF622EA5}" type="slidenum">
              <a:rPr lang="en-US" altLang="en-US" sz="1000" baseline="0"/>
              <a:pPr eaLnBrk="1" hangingPunct="1"/>
              <a:t>115</a:t>
            </a:fld>
            <a:endParaRPr lang="en-US" altLang="en-US" sz="1000" baseline="0"/>
          </a:p>
        </p:txBody>
      </p:sp>
      <p:sp>
        <p:nvSpPr>
          <p:cNvPr id="143363" name="Rectangle 2">
            <a:extLst>
              <a:ext uri="{FF2B5EF4-FFF2-40B4-BE49-F238E27FC236}">
                <a16:creationId xmlns:a16="http://schemas.microsoft.com/office/drawing/2014/main" id="{A445B28A-4453-4AAF-BB67-E04BA4C5DF31}"/>
              </a:ext>
            </a:extLst>
          </p:cNvPr>
          <p:cNvSpPr>
            <a:spLocks noGrp="1" noChangeArrowheads="1"/>
          </p:cNvSpPr>
          <p:nvPr>
            <p:ph type="title"/>
          </p:nvPr>
        </p:nvSpPr>
        <p:spPr/>
        <p:txBody>
          <a:bodyPr/>
          <a:lstStyle/>
          <a:p>
            <a:r>
              <a:rPr lang="zh-CN" altLang="en-US"/>
              <a:t>基本概念：软件配置项</a:t>
            </a:r>
            <a:br>
              <a:rPr lang="zh-CN" altLang="en-US" sz="3600"/>
            </a:br>
            <a:endParaRPr lang="zh-CN" altLang="en-US" sz="3600"/>
          </a:p>
        </p:txBody>
      </p:sp>
      <p:sp>
        <p:nvSpPr>
          <p:cNvPr id="143364" name="Rectangle 3">
            <a:extLst>
              <a:ext uri="{FF2B5EF4-FFF2-40B4-BE49-F238E27FC236}">
                <a16:creationId xmlns:a16="http://schemas.microsoft.com/office/drawing/2014/main" id="{A2CD0ECD-3C25-4A3B-B292-40D90EC9FFDE}"/>
              </a:ext>
            </a:extLst>
          </p:cNvPr>
          <p:cNvSpPr>
            <a:spLocks noGrp="1" noChangeArrowheads="1"/>
          </p:cNvSpPr>
          <p:nvPr>
            <p:ph type="body" sz="half" idx="1"/>
          </p:nvPr>
        </p:nvSpPr>
        <p:spPr>
          <a:xfrm>
            <a:off x="1112838" y="1604963"/>
            <a:ext cx="7281862" cy="1074737"/>
          </a:xfrm>
        </p:spPr>
        <p:txBody>
          <a:bodyPr/>
          <a:lstStyle/>
          <a:p>
            <a:r>
              <a:rPr lang="zh-CN" altLang="en-US" sz="2400" b="1">
                <a:solidFill>
                  <a:schemeClr val="accent2"/>
                </a:solidFill>
              </a:rPr>
              <a:t>软件配置项</a:t>
            </a:r>
            <a:r>
              <a:rPr lang="zh-CN" altLang="en-US" sz="2400"/>
              <a:t>是为了配置管理而作为单独实体处理的一个工作产品或软件。</a:t>
            </a:r>
          </a:p>
          <a:p>
            <a:endParaRPr lang="zh-CN" altLang="en-US" sz="2400"/>
          </a:p>
          <a:p>
            <a:endParaRPr lang="zh-CN" altLang="en-US" sz="2400"/>
          </a:p>
        </p:txBody>
      </p:sp>
      <p:pic>
        <p:nvPicPr>
          <p:cNvPr id="143365" name="Picture 4">
            <a:extLst>
              <a:ext uri="{FF2B5EF4-FFF2-40B4-BE49-F238E27FC236}">
                <a16:creationId xmlns:a16="http://schemas.microsoft.com/office/drawing/2014/main" id="{37B8E185-9C71-4654-A140-05B268033E83}"/>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093913" y="2679700"/>
            <a:ext cx="5132387" cy="3276600"/>
          </a:xfr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1B95A362-36F3-4D8E-96FB-EA8E9EA62F71}"/>
              </a:ext>
            </a:extLst>
          </p:cNvPr>
          <p:cNvSpPr>
            <a:spLocks noGrp="1" noChangeArrowheads="1"/>
          </p:cNvSpPr>
          <p:nvPr>
            <p:ph type="title"/>
          </p:nvPr>
        </p:nvSpPr>
        <p:spPr/>
        <p:txBody>
          <a:bodyPr/>
          <a:lstStyle/>
          <a:p>
            <a:endParaRPr lang="zh-CN" altLang="en-US"/>
          </a:p>
        </p:txBody>
      </p:sp>
      <p:sp>
        <p:nvSpPr>
          <p:cNvPr id="144387" name="文本占位符 2">
            <a:extLst>
              <a:ext uri="{FF2B5EF4-FFF2-40B4-BE49-F238E27FC236}">
                <a16:creationId xmlns:a16="http://schemas.microsoft.com/office/drawing/2014/main" id="{AE7F23E2-5283-4090-94CF-CCC75C19E8A5}"/>
              </a:ext>
            </a:extLst>
          </p:cNvPr>
          <p:cNvSpPr>
            <a:spLocks noGrp="1" noChangeArrowheads="1"/>
          </p:cNvSpPr>
          <p:nvPr>
            <p:ph type="body" sz="half" idx="1"/>
          </p:nvPr>
        </p:nvSpPr>
        <p:spPr>
          <a:xfrm>
            <a:off x="796925" y="1195388"/>
            <a:ext cx="7823200" cy="4352925"/>
          </a:xfrm>
        </p:spPr>
        <p:txBody>
          <a:bodyPr/>
          <a:lstStyle/>
          <a:p>
            <a:pPr>
              <a:lnSpc>
                <a:spcPct val="90000"/>
              </a:lnSpc>
            </a:pPr>
            <a:r>
              <a:rPr lang="en-US" altLang="zh-CN">
                <a:ea typeface="宋体" panose="02010600030101010101" pitchFamily="2" charset="-122"/>
              </a:rPr>
              <a:t>Product concept specification</a:t>
            </a:r>
          </a:p>
          <a:p>
            <a:pPr>
              <a:lnSpc>
                <a:spcPct val="90000"/>
              </a:lnSpc>
            </a:pPr>
            <a:r>
              <a:rPr lang="en-US" altLang="zh-CN">
                <a:ea typeface="宋体" panose="02010600030101010101" pitchFamily="2" charset="-122"/>
              </a:rPr>
              <a:t>Software project plans</a:t>
            </a:r>
          </a:p>
          <a:p>
            <a:pPr>
              <a:lnSpc>
                <a:spcPct val="90000"/>
              </a:lnSpc>
            </a:pPr>
            <a:r>
              <a:rPr lang="en-US" altLang="zh-CN">
                <a:ea typeface="宋体" panose="02010600030101010101" pitchFamily="2" charset="-122"/>
              </a:rPr>
              <a:t>Software requirements specifications</a:t>
            </a:r>
          </a:p>
          <a:p>
            <a:pPr>
              <a:lnSpc>
                <a:spcPct val="90000"/>
              </a:lnSpc>
            </a:pPr>
            <a:r>
              <a:rPr lang="en-US" altLang="zh-CN">
                <a:ea typeface="宋体" panose="02010600030101010101" pitchFamily="2" charset="-122"/>
              </a:rPr>
              <a:t>Software design descriptions</a:t>
            </a:r>
          </a:p>
          <a:p>
            <a:pPr>
              <a:lnSpc>
                <a:spcPct val="90000"/>
              </a:lnSpc>
            </a:pPr>
            <a:r>
              <a:rPr lang="en-US" altLang="zh-CN">
                <a:ea typeface="宋体" panose="02010600030101010101" pitchFamily="2" charset="-122"/>
              </a:rPr>
              <a:t>Source code</a:t>
            </a:r>
          </a:p>
          <a:p>
            <a:pPr>
              <a:lnSpc>
                <a:spcPct val="90000"/>
              </a:lnSpc>
            </a:pPr>
            <a:r>
              <a:rPr lang="en-US" altLang="zh-CN">
                <a:ea typeface="宋体" panose="02010600030101010101" pitchFamily="2" charset="-122"/>
              </a:rPr>
              <a:t>Database descriptions</a:t>
            </a:r>
          </a:p>
          <a:p>
            <a:pPr>
              <a:lnSpc>
                <a:spcPct val="90000"/>
              </a:lnSpc>
            </a:pPr>
            <a:r>
              <a:rPr lang="en-US" altLang="zh-CN">
                <a:ea typeface="宋体" panose="02010600030101010101" pitchFamily="2" charset="-122"/>
              </a:rPr>
              <a:t>SCM procedures</a:t>
            </a:r>
          </a:p>
          <a:p>
            <a:pPr>
              <a:lnSpc>
                <a:spcPct val="90000"/>
              </a:lnSpc>
            </a:pPr>
            <a:r>
              <a:rPr lang="en-US" altLang="zh-CN">
                <a:ea typeface="宋体" panose="02010600030101010101" pitchFamily="2" charset="-122"/>
              </a:rPr>
              <a:t>Software release processes</a:t>
            </a:r>
          </a:p>
          <a:p>
            <a:pPr>
              <a:lnSpc>
                <a:spcPct val="90000"/>
              </a:lnSpc>
            </a:pPr>
            <a:r>
              <a:rPr lang="en-US" altLang="zh-CN">
                <a:ea typeface="宋体" panose="02010600030101010101" pitchFamily="2" charset="-122"/>
              </a:rPr>
              <a:t>Software test documents</a:t>
            </a:r>
          </a:p>
          <a:p>
            <a:pPr>
              <a:lnSpc>
                <a:spcPct val="90000"/>
              </a:lnSpc>
            </a:pPr>
            <a:r>
              <a:rPr lang="en-US" altLang="zh-CN">
                <a:ea typeface="宋体" panose="02010600030101010101" pitchFamily="2" charset="-122"/>
              </a:rPr>
              <a:t>User documentation</a:t>
            </a:r>
          </a:p>
          <a:p>
            <a:pPr>
              <a:lnSpc>
                <a:spcPct val="90000"/>
              </a:lnSpc>
            </a:pPr>
            <a:r>
              <a:rPr lang="en-US" altLang="zh-CN">
                <a:ea typeface="宋体" panose="02010600030101010101" pitchFamily="2" charset="-122"/>
              </a:rPr>
              <a:t>Maintenance documentation</a:t>
            </a:r>
          </a:p>
        </p:txBody>
      </p:sp>
      <p:sp>
        <p:nvSpPr>
          <p:cNvPr id="144388" name="灯片编号占位符 4">
            <a:extLst>
              <a:ext uri="{FF2B5EF4-FFF2-40B4-BE49-F238E27FC236}">
                <a16:creationId xmlns:a16="http://schemas.microsoft.com/office/drawing/2014/main" id="{24CB304F-BDFC-484F-8A37-9916F6E6085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7EF7745-4E3A-41C2-8FC2-049ED3C19A98}" type="slidenum">
              <a:rPr lang="en-US" altLang="en-US" sz="1000" baseline="0"/>
              <a:pPr eaLnBrk="1" hangingPunct="1"/>
              <a:t>116</a:t>
            </a:fld>
            <a:endParaRPr lang="en-US" altLang="en-US" sz="1000" baseline="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EDBFD037-B9F1-44DB-AE9A-CE38E789F06D}"/>
              </a:ext>
            </a:extLst>
          </p:cNvPr>
          <p:cNvSpPr>
            <a:spLocks noGrp="1" noChangeArrowheads="1"/>
          </p:cNvSpPr>
          <p:nvPr>
            <p:ph type="title"/>
          </p:nvPr>
        </p:nvSpPr>
        <p:spPr/>
        <p:txBody>
          <a:bodyPr/>
          <a:lstStyle/>
          <a:p>
            <a:r>
              <a:rPr lang="zh-CN" altLang="en-US"/>
              <a:t>基本概念：版本</a:t>
            </a:r>
          </a:p>
        </p:txBody>
      </p:sp>
      <p:sp>
        <p:nvSpPr>
          <p:cNvPr id="145411" name="内容占位符 2">
            <a:extLst>
              <a:ext uri="{FF2B5EF4-FFF2-40B4-BE49-F238E27FC236}">
                <a16:creationId xmlns:a16="http://schemas.microsoft.com/office/drawing/2014/main" id="{A1A6BB3F-DF99-4442-8FCD-93FDEECEFB85}"/>
              </a:ext>
            </a:extLst>
          </p:cNvPr>
          <p:cNvSpPr>
            <a:spLocks noGrp="1" noChangeArrowheads="1"/>
          </p:cNvSpPr>
          <p:nvPr>
            <p:ph idx="1"/>
          </p:nvPr>
        </p:nvSpPr>
        <p:spPr/>
        <p:txBody>
          <a:bodyPr/>
          <a:lstStyle/>
          <a:p>
            <a:r>
              <a:rPr lang="zh-CN" altLang="en-US"/>
              <a:t>版本是确定在明确定义的时间点上某个配置项的状态。</a:t>
            </a:r>
            <a:endParaRPr lang="en-US" altLang="zh-CN"/>
          </a:p>
          <a:p>
            <a:endParaRPr lang="en-US" altLang="zh-CN"/>
          </a:p>
          <a:p>
            <a:r>
              <a:rPr lang="en-US" altLang="zh-CN"/>
              <a:t>Promotion version</a:t>
            </a:r>
          </a:p>
          <a:p>
            <a:r>
              <a:rPr lang="en-US" altLang="zh-CN"/>
              <a:t>Release version</a:t>
            </a:r>
          </a:p>
          <a:p>
            <a:r>
              <a:rPr lang="en-US" altLang="zh-CN"/>
              <a:t>Workshop: a set of promotion versions</a:t>
            </a:r>
          </a:p>
          <a:p>
            <a:r>
              <a:rPr lang="en-US" altLang="zh-CN"/>
              <a:t>Repository: </a:t>
            </a:r>
            <a:r>
              <a:rPr lang="en-US" altLang="zh-CN">
                <a:latin typeface="Times New Roman" panose="02020603050405020304" pitchFamily="18" charset="0"/>
                <a:ea typeface="宋体" panose="02010600030101010101" pitchFamily="2" charset="-122"/>
              </a:rPr>
              <a:t>It stores the various releases of a CM item/aggregate.</a:t>
            </a:r>
          </a:p>
          <a:p>
            <a:endParaRPr lang="en-US" altLang="zh-CN"/>
          </a:p>
          <a:p>
            <a:endParaRPr lang="zh-CN" altLang="en-US"/>
          </a:p>
          <a:p>
            <a:endParaRPr lang="zh-CN" altLang="en-US"/>
          </a:p>
        </p:txBody>
      </p:sp>
      <p:sp>
        <p:nvSpPr>
          <p:cNvPr id="145412" name="灯片编号占位符 3">
            <a:extLst>
              <a:ext uri="{FF2B5EF4-FFF2-40B4-BE49-F238E27FC236}">
                <a16:creationId xmlns:a16="http://schemas.microsoft.com/office/drawing/2014/main" id="{3CC97B81-A5A2-4970-B02D-9F2B33EDD98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4C48743B-9A5D-4025-9E02-610D07F22C29}" type="slidenum">
              <a:rPr lang="en-US" altLang="en-US" sz="1000" baseline="0"/>
              <a:pPr eaLnBrk="1" hangingPunct="1"/>
              <a:t>117</a:t>
            </a:fld>
            <a:endParaRPr lang="en-US" altLang="en-US" sz="1000" baseline="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4">
            <a:extLst>
              <a:ext uri="{FF2B5EF4-FFF2-40B4-BE49-F238E27FC236}">
                <a16:creationId xmlns:a16="http://schemas.microsoft.com/office/drawing/2014/main" id="{8A65A4AA-DBB8-4000-9F28-A9229AEABE22}"/>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DB20789-E921-4361-AC5F-E6FDE17621B7}" type="slidenum">
              <a:rPr lang="en-US" altLang="en-US" sz="1000" baseline="0"/>
              <a:pPr eaLnBrk="1" hangingPunct="1"/>
              <a:t>118</a:t>
            </a:fld>
            <a:endParaRPr lang="en-US" altLang="en-US" sz="1000" baseline="0"/>
          </a:p>
        </p:txBody>
      </p:sp>
      <p:sp>
        <p:nvSpPr>
          <p:cNvPr id="146435" name="Rectangle 2">
            <a:extLst>
              <a:ext uri="{FF2B5EF4-FFF2-40B4-BE49-F238E27FC236}">
                <a16:creationId xmlns:a16="http://schemas.microsoft.com/office/drawing/2014/main" id="{30E56995-248E-42B3-BF99-90C6D2043F18}"/>
              </a:ext>
            </a:extLst>
          </p:cNvPr>
          <p:cNvSpPr>
            <a:spLocks noGrp="1" noChangeArrowheads="1"/>
          </p:cNvSpPr>
          <p:nvPr>
            <p:ph type="title"/>
          </p:nvPr>
        </p:nvSpPr>
        <p:spPr/>
        <p:txBody>
          <a:bodyPr/>
          <a:lstStyle/>
          <a:p>
            <a:r>
              <a:rPr lang="zh-CN" altLang="en-US"/>
              <a:t>基本概念：基线</a:t>
            </a:r>
            <a:br>
              <a:rPr lang="zh-CN" altLang="en-US" sz="3600"/>
            </a:br>
            <a:endParaRPr lang="zh-CN" altLang="en-US" sz="3600"/>
          </a:p>
        </p:txBody>
      </p:sp>
      <p:sp>
        <p:nvSpPr>
          <p:cNvPr id="146436" name="Rectangle 3">
            <a:extLst>
              <a:ext uri="{FF2B5EF4-FFF2-40B4-BE49-F238E27FC236}">
                <a16:creationId xmlns:a16="http://schemas.microsoft.com/office/drawing/2014/main" id="{F8542968-E394-494D-AF08-D6ED16A9EB66}"/>
              </a:ext>
            </a:extLst>
          </p:cNvPr>
          <p:cNvSpPr>
            <a:spLocks noGrp="1" noChangeArrowheads="1"/>
          </p:cNvSpPr>
          <p:nvPr>
            <p:ph type="body" sz="half" idx="1"/>
          </p:nvPr>
        </p:nvSpPr>
        <p:spPr>
          <a:xfrm>
            <a:off x="642938" y="1503363"/>
            <a:ext cx="7294562" cy="1811337"/>
          </a:xfrm>
        </p:spPr>
        <p:txBody>
          <a:bodyPr/>
          <a:lstStyle/>
          <a:p>
            <a:pPr>
              <a:lnSpc>
                <a:spcPct val="90000"/>
              </a:lnSpc>
            </a:pPr>
            <a:r>
              <a:rPr lang="zh-CN" altLang="en-US" sz="2400" b="1">
                <a:solidFill>
                  <a:schemeClr val="accent2"/>
                </a:solidFill>
              </a:rPr>
              <a:t>基线</a:t>
            </a:r>
            <a:r>
              <a:rPr lang="zh-CN" altLang="en-US" sz="2400"/>
              <a:t>是已经通过了正式复审的规格说明或中间产品，它可以作为进一步开发的基础，并且只有通过正式的变化控制过程才能改变。</a:t>
            </a:r>
          </a:p>
          <a:p>
            <a:pPr>
              <a:lnSpc>
                <a:spcPct val="90000"/>
              </a:lnSpc>
            </a:pPr>
            <a:endParaRPr lang="zh-CN" altLang="en-US" sz="2400"/>
          </a:p>
          <a:p>
            <a:pPr>
              <a:lnSpc>
                <a:spcPct val="90000"/>
              </a:lnSpc>
            </a:pPr>
            <a:r>
              <a:rPr lang="zh-CN" altLang="en-US" sz="2400"/>
              <a:t>基线标志着软件开发过程的各个里程碑。</a:t>
            </a:r>
          </a:p>
          <a:p>
            <a:pPr>
              <a:lnSpc>
                <a:spcPct val="90000"/>
              </a:lnSpc>
            </a:pPr>
            <a:endParaRPr lang="zh-CN" altLang="en-US" sz="2400"/>
          </a:p>
          <a:p>
            <a:pPr>
              <a:lnSpc>
                <a:spcPct val="90000"/>
              </a:lnSpc>
            </a:pPr>
            <a:endParaRPr lang="zh-CN" altLang="en-US" sz="2400"/>
          </a:p>
        </p:txBody>
      </p:sp>
      <p:pic>
        <p:nvPicPr>
          <p:cNvPr id="146437" name="Picture 4">
            <a:extLst>
              <a:ext uri="{FF2B5EF4-FFF2-40B4-BE49-F238E27FC236}">
                <a16:creationId xmlns:a16="http://schemas.microsoft.com/office/drawing/2014/main" id="{495FC991-FA31-4D07-85BE-6BD3DEB1BDA6}"/>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90600" y="3949700"/>
            <a:ext cx="7277100" cy="1993900"/>
          </a:xfr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a:extLst>
              <a:ext uri="{FF2B5EF4-FFF2-40B4-BE49-F238E27FC236}">
                <a16:creationId xmlns:a16="http://schemas.microsoft.com/office/drawing/2014/main" id="{B66BCE7C-A4E0-4A94-A069-4B832EF4E926}"/>
              </a:ext>
            </a:extLst>
          </p:cNvPr>
          <p:cNvSpPr>
            <a:spLocks noGrp="1" noChangeArrowheads="1"/>
          </p:cNvSpPr>
          <p:nvPr>
            <p:ph type="title"/>
          </p:nvPr>
        </p:nvSpPr>
        <p:spPr/>
        <p:txBody>
          <a:bodyPr/>
          <a:lstStyle/>
          <a:p>
            <a:r>
              <a:rPr lang="zh-CN" altLang="en-US"/>
              <a:t>基本概念：变更请求</a:t>
            </a:r>
          </a:p>
        </p:txBody>
      </p:sp>
      <p:sp>
        <p:nvSpPr>
          <p:cNvPr id="147459" name="文本占位符 2">
            <a:extLst>
              <a:ext uri="{FF2B5EF4-FFF2-40B4-BE49-F238E27FC236}">
                <a16:creationId xmlns:a16="http://schemas.microsoft.com/office/drawing/2014/main" id="{43A267A1-7E8D-4A1F-A7D2-D54BD41D894B}"/>
              </a:ext>
            </a:extLst>
          </p:cNvPr>
          <p:cNvSpPr>
            <a:spLocks noGrp="1" noChangeArrowheads="1"/>
          </p:cNvSpPr>
          <p:nvPr>
            <p:ph type="body" sz="half" idx="1"/>
          </p:nvPr>
        </p:nvSpPr>
        <p:spPr>
          <a:xfrm>
            <a:off x="1112838" y="1604963"/>
            <a:ext cx="7366000" cy="3902075"/>
          </a:xfrm>
        </p:spPr>
        <p:txBody>
          <a:bodyPr/>
          <a:lstStyle/>
          <a:p>
            <a:r>
              <a:rPr lang="zh-CN" altLang="en-US"/>
              <a:t>变更请求是一种正式的报告文档，用于请求（申请）对某配置项进行修改。</a:t>
            </a:r>
          </a:p>
        </p:txBody>
      </p:sp>
      <p:sp>
        <p:nvSpPr>
          <p:cNvPr id="147460" name="灯片编号占位符 4">
            <a:extLst>
              <a:ext uri="{FF2B5EF4-FFF2-40B4-BE49-F238E27FC236}">
                <a16:creationId xmlns:a16="http://schemas.microsoft.com/office/drawing/2014/main" id="{6C69E821-DBE0-4000-B8C6-2C32E9D48B79}"/>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78CFADDE-2DEC-458B-A3CD-65F5D9B8EA79}" type="slidenum">
              <a:rPr lang="en-US" altLang="en-US" sz="1000" baseline="0"/>
              <a:pPr eaLnBrk="1" hangingPunct="1"/>
              <a:t>119</a:t>
            </a:fld>
            <a:endParaRPr lang="en-US" altLang="en-US" sz="1000" baseline="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F3BAF0EE-E525-4B25-9724-6C1AE0328FFE}"/>
              </a:ext>
            </a:extLst>
          </p:cNvPr>
          <p:cNvSpPr>
            <a:spLocks noGrp="1" noChangeArrowheads="1"/>
          </p:cNvSpPr>
          <p:nvPr>
            <p:ph type="title"/>
          </p:nvPr>
        </p:nvSpPr>
        <p:spPr/>
        <p:txBody>
          <a:bodyPr/>
          <a:lstStyle/>
          <a:p>
            <a:r>
              <a:rPr lang="zh-CN" altLang="en-US"/>
              <a:t>需求管理过程详细模型</a:t>
            </a:r>
            <a:r>
              <a:rPr lang="en-US" altLang="zh-CN"/>
              <a:t>-</a:t>
            </a:r>
            <a:r>
              <a:rPr lang="zh-CN" altLang="en-US"/>
              <a:t>标示</a:t>
            </a:r>
            <a:r>
              <a:rPr lang="en-US" altLang="zh-CN"/>
              <a:t>(1)</a:t>
            </a:r>
            <a:endParaRPr lang="zh-CN" altLang="en-US"/>
          </a:p>
        </p:txBody>
      </p:sp>
      <p:sp>
        <p:nvSpPr>
          <p:cNvPr id="37891" name="灯片编号占位符 3">
            <a:extLst>
              <a:ext uri="{FF2B5EF4-FFF2-40B4-BE49-F238E27FC236}">
                <a16:creationId xmlns:a16="http://schemas.microsoft.com/office/drawing/2014/main" id="{36DACC9E-FB4F-4449-B919-F6DC0A8C7A41}"/>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3C5395D8-9D16-4486-81EF-FE89BC03E79E}" type="slidenum">
              <a:rPr lang="en-US" altLang="en-US" sz="1000" baseline="0"/>
              <a:pPr eaLnBrk="1" hangingPunct="1"/>
              <a:t>12</a:t>
            </a:fld>
            <a:endParaRPr lang="en-US" altLang="en-US" sz="1000" baseline="0"/>
          </a:p>
        </p:txBody>
      </p:sp>
      <p:pic>
        <p:nvPicPr>
          <p:cNvPr id="37892" name="Picture 2">
            <a:extLst>
              <a:ext uri="{FF2B5EF4-FFF2-40B4-BE49-F238E27FC236}">
                <a16:creationId xmlns:a16="http://schemas.microsoft.com/office/drawing/2014/main" id="{9795CAED-1D37-4231-8DD1-6EA0177D09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3088" y="1604963"/>
            <a:ext cx="7419975" cy="4514850"/>
          </a:xfr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3">
            <a:extLst>
              <a:ext uri="{FF2B5EF4-FFF2-40B4-BE49-F238E27FC236}">
                <a16:creationId xmlns:a16="http://schemas.microsoft.com/office/drawing/2014/main" id="{F3DE608A-AA07-4009-B036-3FB7BBB953A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772597C-E0B9-45C6-AA0B-BB7030024F49}" type="slidenum">
              <a:rPr lang="en-US" altLang="en-US" sz="1000" baseline="0"/>
              <a:pPr eaLnBrk="1" hangingPunct="1"/>
              <a:t>120</a:t>
            </a:fld>
            <a:endParaRPr lang="en-US" altLang="en-US" sz="1000" baseline="0"/>
          </a:p>
        </p:txBody>
      </p:sp>
      <p:sp>
        <p:nvSpPr>
          <p:cNvPr id="148483" name="Rectangle 2">
            <a:extLst>
              <a:ext uri="{FF2B5EF4-FFF2-40B4-BE49-F238E27FC236}">
                <a16:creationId xmlns:a16="http://schemas.microsoft.com/office/drawing/2014/main" id="{69F37CD6-9D84-4DCA-98E3-79F6CB8CB04C}"/>
              </a:ext>
            </a:extLst>
          </p:cNvPr>
          <p:cNvSpPr>
            <a:spLocks noGrp="1" noChangeArrowheads="1"/>
          </p:cNvSpPr>
          <p:nvPr>
            <p:ph type="title"/>
          </p:nvPr>
        </p:nvSpPr>
        <p:spPr/>
        <p:txBody>
          <a:bodyPr/>
          <a:lstStyle/>
          <a:p>
            <a:r>
              <a:rPr lang="zh-CN" altLang="en-US"/>
              <a:t>配置管理活动与标准</a:t>
            </a:r>
            <a:br>
              <a:rPr lang="zh-CN" altLang="en-US"/>
            </a:br>
            <a:endParaRPr lang="zh-CN" altLang="en-US"/>
          </a:p>
        </p:txBody>
      </p:sp>
      <p:sp>
        <p:nvSpPr>
          <p:cNvPr id="148484" name="Rectangle 3">
            <a:extLst>
              <a:ext uri="{FF2B5EF4-FFF2-40B4-BE49-F238E27FC236}">
                <a16:creationId xmlns:a16="http://schemas.microsoft.com/office/drawing/2014/main" id="{07537A27-5494-419D-B4D5-C312D1A9B7A2}"/>
              </a:ext>
            </a:extLst>
          </p:cNvPr>
          <p:cNvSpPr>
            <a:spLocks noGrp="1" noChangeArrowheads="1"/>
          </p:cNvSpPr>
          <p:nvPr>
            <p:ph idx="1"/>
          </p:nvPr>
        </p:nvSpPr>
        <p:spPr>
          <a:xfrm>
            <a:off x="668338" y="1604963"/>
            <a:ext cx="7348537" cy="3902075"/>
          </a:xfrm>
        </p:spPr>
        <p:txBody>
          <a:bodyPr/>
          <a:lstStyle/>
          <a:p>
            <a:pPr>
              <a:lnSpc>
                <a:spcPct val="90000"/>
              </a:lnSpc>
            </a:pPr>
            <a:r>
              <a:rPr lang="zh-CN" altLang="en-US"/>
              <a:t>软件配置管理活动贯穿整个软件开发过程</a:t>
            </a:r>
          </a:p>
          <a:p>
            <a:pPr marL="750888" lvl="1">
              <a:lnSpc>
                <a:spcPct val="90000"/>
              </a:lnSpc>
            </a:pPr>
            <a:r>
              <a:rPr lang="zh-CN" altLang="en-US"/>
              <a:t>软件配置项标识</a:t>
            </a:r>
          </a:p>
          <a:p>
            <a:pPr marL="750888" lvl="1">
              <a:lnSpc>
                <a:spcPct val="90000"/>
              </a:lnSpc>
            </a:pPr>
            <a:r>
              <a:rPr lang="zh-CN" altLang="en-US"/>
              <a:t>版本管理</a:t>
            </a:r>
          </a:p>
          <a:p>
            <a:pPr marL="750888" lvl="1">
              <a:lnSpc>
                <a:spcPct val="90000"/>
              </a:lnSpc>
            </a:pPr>
            <a:r>
              <a:rPr lang="zh-CN" altLang="en-US"/>
              <a:t>系统构建</a:t>
            </a:r>
          </a:p>
          <a:p>
            <a:pPr marL="750888" lvl="1">
              <a:lnSpc>
                <a:spcPct val="90000"/>
              </a:lnSpc>
            </a:pPr>
            <a:r>
              <a:rPr lang="zh-CN" altLang="en-US"/>
              <a:t>变更控制</a:t>
            </a:r>
          </a:p>
          <a:p>
            <a:pPr marL="750888" lvl="1">
              <a:lnSpc>
                <a:spcPct val="90000"/>
              </a:lnSpc>
            </a:pPr>
            <a:endParaRPr lang="zh-CN" altLang="en-US"/>
          </a:p>
          <a:p>
            <a:pPr>
              <a:lnSpc>
                <a:spcPct val="90000"/>
              </a:lnSpc>
            </a:pPr>
            <a:r>
              <a:rPr lang="zh-CN" altLang="en-US"/>
              <a:t>软件配置管理的</a:t>
            </a:r>
            <a:r>
              <a:rPr lang="en-US" altLang="zh-CN" b="1"/>
              <a:t>IEEE </a:t>
            </a:r>
            <a:r>
              <a:rPr lang="zh-CN" altLang="en-US"/>
              <a:t>标准</a:t>
            </a:r>
          </a:p>
          <a:p>
            <a:pPr marL="750888" lvl="1">
              <a:lnSpc>
                <a:spcPct val="90000"/>
              </a:lnSpc>
            </a:pPr>
            <a:r>
              <a:rPr lang="zh-CN" altLang="en-US"/>
              <a:t>标准</a:t>
            </a:r>
            <a:r>
              <a:rPr lang="en-US" altLang="zh-CN"/>
              <a:t>1042-1987: </a:t>
            </a:r>
            <a:r>
              <a:rPr lang="en-US" altLang="zh-CN" i="1"/>
              <a:t>IEEE guide to Software Configuration Management</a:t>
            </a:r>
            <a:endParaRPr lang="en-US" altLang="zh-CN"/>
          </a:p>
          <a:p>
            <a:pPr marL="750888" lvl="1">
              <a:lnSpc>
                <a:spcPct val="90000"/>
              </a:lnSpc>
            </a:pPr>
            <a:r>
              <a:rPr lang="zh-CN" altLang="en-US"/>
              <a:t>标准</a:t>
            </a:r>
            <a:r>
              <a:rPr lang="en-US" altLang="zh-CN"/>
              <a:t>828-1998: </a:t>
            </a:r>
            <a:r>
              <a:rPr lang="en-US" altLang="zh-CN" i="1"/>
              <a:t>IEEE Standard For SCM Plans</a:t>
            </a:r>
            <a:endParaRPr lang="en-US" altLang="zh-CN"/>
          </a:p>
          <a:p>
            <a:pPr>
              <a:lnSpc>
                <a:spcPct val="90000"/>
              </a:lnSpc>
            </a:pPr>
            <a:endParaRPr lang="en-US" altLang="zh-CN"/>
          </a:p>
          <a:p>
            <a:pPr>
              <a:lnSpc>
                <a:spcPct val="90000"/>
              </a:lnSpc>
            </a:pP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3">
            <a:extLst>
              <a:ext uri="{FF2B5EF4-FFF2-40B4-BE49-F238E27FC236}">
                <a16:creationId xmlns:a16="http://schemas.microsoft.com/office/drawing/2014/main" id="{60C94482-75D9-4394-AAA2-F57BF8D02D7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2A20C27-5480-4178-A1FF-2D5809CE87C8}" type="slidenum">
              <a:rPr lang="en-US" altLang="en-US" sz="1000" baseline="0"/>
              <a:pPr eaLnBrk="1" hangingPunct="1"/>
              <a:t>121</a:t>
            </a:fld>
            <a:endParaRPr lang="en-US" altLang="en-US" sz="1000" baseline="0"/>
          </a:p>
        </p:txBody>
      </p:sp>
      <p:sp>
        <p:nvSpPr>
          <p:cNvPr id="149507" name="Rectangle 2">
            <a:extLst>
              <a:ext uri="{FF2B5EF4-FFF2-40B4-BE49-F238E27FC236}">
                <a16:creationId xmlns:a16="http://schemas.microsoft.com/office/drawing/2014/main" id="{D3674274-8711-4E24-9AF1-3758C0D4B101}"/>
              </a:ext>
            </a:extLst>
          </p:cNvPr>
          <p:cNvSpPr>
            <a:spLocks noGrp="1" noChangeArrowheads="1"/>
          </p:cNvSpPr>
          <p:nvPr>
            <p:ph type="title"/>
          </p:nvPr>
        </p:nvSpPr>
        <p:spPr/>
        <p:txBody>
          <a:bodyPr/>
          <a:lstStyle/>
          <a:p>
            <a:r>
              <a:rPr lang="zh-CN" altLang="en-US"/>
              <a:t>配置项识别</a:t>
            </a:r>
            <a:br>
              <a:rPr lang="zh-CN" altLang="en-US" sz="3600"/>
            </a:br>
            <a:endParaRPr lang="zh-CN" altLang="en-US" sz="3600"/>
          </a:p>
        </p:txBody>
      </p:sp>
      <p:pic>
        <p:nvPicPr>
          <p:cNvPr id="149508" name="Picture 4">
            <a:extLst>
              <a:ext uri="{FF2B5EF4-FFF2-40B4-BE49-F238E27FC236}">
                <a16:creationId xmlns:a16="http://schemas.microsoft.com/office/drawing/2014/main" id="{D2596330-8E0C-41CC-BD66-46AAE35A4425}"/>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6113" y="1604963"/>
            <a:ext cx="7685087" cy="4181475"/>
          </a:xfr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4">
            <a:extLst>
              <a:ext uri="{FF2B5EF4-FFF2-40B4-BE49-F238E27FC236}">
                <a16:creationId xmlns:a16="http://schemas.microsoft.com/office/drawing/2014/main" id="{54A9F1F1-2ACE-490B-9D42-4B094659DDCB}"/>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E7D22DF5-8FB3-40B0-B65A-30848B40E826}" type="slidenum">
              <a:rPr lang="en-US" altLang="en-US" sz="1000" baseline="0"/>
              <a:pPr eaLnBrk="1" hangingPunct="1"/>
              <a:t>122</a:t>
            </a:fld>
            <a:endParaRPr lang="en-US" altLang="en-US" sz="1000" baseline="0"/>
          </a:p>
        </p:txBody>
      </p:sp>
      <p:sp>
        <p:nvSpPr>
          <p:cNvPr id="150531" name="Rectangle 2">
            <a:extLst>
              <a:ext uri="{FF2B5EF4-FFF2-40B4-BE49-F238E27FC236}">
                <a16:creationId xmlns:a16="http://schemas.microsoft.com/office/drawing/2014/main" id="{7CEFAB2A-A296-4FAF-84E3-178962BD169A}"/>
              </a:ext>
            </a:extLst>
          </p:cNvPr>
          <p:cNvSpPr>
            <a:spLocks noGrp="1" noChangeArrowheads="1"/>
          </p:cNvSpPr>
          <p:nvPr>
            <p:ph type="title"/>
          </p:nvPr>
        </p:nvSpPr>
        <p:spPr/>
        <p:txBody>
          <a:bodyPr/>
          <a:lstStyle/>
          <a:p>
            <a:r>
              <a:rPr lang="zh-CN" altLang="en-US"/>
              <a:t>版本管理</a:t>
            </a:r>
            <a:br>
              <a:rPr lang="zh-CN" altLang="en-US" sz="3600"/>
            </a:br>
            <a:endParaRPr lang="zh-CN" altLang="en-US" sz="3600"/>
          </a:p>
        </p:txBody>
      </p:sp>
      <p:sp>
        <p:nvSpPr>
          <p:cNvPr id="150532" name="Rectangle 3">
            <a:extLst>
              <a:ext uri="{FF2B5EF4-FFF2-40B4-BE49-F238E27FC236}">
                <a16:creationId xmlns:a16="http://schemas.microsoft.com/office/drawing/2014/main" id="{B769F998-98F1-4820-BA30-5BB36A2D874C}"/>
              </a:ext>
            </a:extLst>
          </p:cNvPr>
          <p:cNvSpPr>
            <a:spLocks noGrp="1" noChangeArrowheads="1"/>
          </p:cNvSpPr>
          <p:nvPr>
            <p:ph type="body" sz="half" idx="1"/>
          </p:nvPr>
        </p:nvSpPr>
        <p:spPr>
          <a:xfrm>
            <a:off x="782638" y="1604963"/>
            <a:ext cx="6786562" cy="2090737"/>
          </a:xfrm>
        </p:spPr>
        <p:txBody>
          <a:bodyPr/>
          <a:lstStyle/>
          <a:p>
            <a:r>
              <a:rPr lang="zh-CN" altLang="en-US" sz="2400"/>
              <a:t>版本管理是对系统不同的版本进行标识和跟踪的过程，从而保证软件技术状态的一致性。</a:t>
            </a:r>
          </a:p>
          <a:p>
            <a:r>
              <a:rPr lang="zh-CN" altLang="en-US" sz="2400" b="1">
                <a:solidFill>
                  <a:schemeClr val="accent2"/>
                </a:solidFill>
              </a:rPr>
              <a:t>版本的演变</a:t>
            </a:r>
          </a:p>
          <a:p>
            <a:endParaRPr lang="zh-CN" altLang="en-US" sz="2400" b="1">
              <a:solidFill>
                <a:schemeClr val="accent2"/>
              </a:solidFill>
            </a:endParaRPr>
          </a:p>
          <a:p>
            <a:endParaRPr lang="zh-CN" altLang="en-US" sz="2400" b="1">
              <a:solidFill>
                <a:schemeClr val="accent2"/>
              </a:solidFill>
            </a:endParaRPr>
          </a:p>
        </p:txBody>
      </p:sp>
      <p:pic>
        <p:nvPicPr>
          <p:cNvPr id="150533" name="Picture 4">
            <a:extLst>
              <a:ext uri="{FF2B5EF4-FFF2-40B4-BE49-F238E27FC236}">
                <a16:creationId xmlns:a16="http://schemas.microsoft.com/office/drawing/2014/main" id="{C1F8156B-38C6-4A6F-BC5E-419A67E044C1}"/>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066800" y="3949700"/>
            <a:ext cx="7035800" cy="1941513"/>
          </a:xfr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4">
            <a:extLst>
              <a:ext uri="{FF2B5EF4-FFF2-40B4-BE49-F238E27FC236}">
                <a16:creationId xmlns:a16="http://schemas.microsoft.com/office/drawing/2014/main" id="{E4853627-D941-4BB4-B058-7DB2C9734DA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9FF0B7B5-1E6B-46B5-A015-9A8C551AF04C}" type="slidenum">
              <a:rPr lang="en-US" altLang="en-US" sz="1000" baseline="0"/>
              <a:pPr eaLnBrk="1" hangingPunct="1"/>
              <a:t>123</a:t>
            </a:fld>
            <a:endParaRPr lang="en-US" altLang="en-US" sz="1000" baseline="0"/>
          </a:p>
        </p:txBody>
      </p:sp>
      <p:sp>
        <p:nvSpPr>
          <p:cNvPr id="151555" name="Rectangle 2">
            <a:extLst>
              <a:ext uri="{FF2B5EF4-FFF2-40B4-BE49-F238E27FC236}">
                <a16:creationId xmlns:a16="http://schemas.microsoft.com/office/drawing/2014/main" id="{672D2BFD-8DDA-4119-9AF4-F6E84D30F65F}"/>
              </a:ext>
            </a:extLst>
          </p:cNvPr>
          <p:cNvSpPr>
            <a:spLocks noGrp="1" noChangeArrowheads="1"/>
          </p:cNvSpPr>
          <p:nvPr>
            <p:ph type="title"/>
          </p:nvPr>
        </p:nvSpPr>
        <p:spPr/>
        <p:txBody>
          <a:bodyPr/>
          <a:lstStyle/>
          <a:p>
            <a:r>
              <a:rPr lang="zh-CN" altLang="en-US"/>
              <a:t>版本管理</a:t>
            </a:r>
            <a:br>
              <a:rPr lang="zh-CN" altLang="en-US" sz="3600"/>
            </a:br>
            <a:endParaRPr lang="zh-CN" altLang="en-US" sz="3600"/>
          </a:p>
        </p:txBody>
      </p:sp>
      <p:sp>
        <p:nvSpPr>
          <p:cNvPr id="151556" name="Rectangle 3">
            <a:extLst>
              <a:ext uri="{FF2B5EF4-FFF2-40B4-BE49-F238E27FC236}">
                <a16:creationId xmlns:a16="http://schemas.microsoft.com/office/drawing/2014/main" id="{1AC4AAE1-478C-4486-AD8D-E4EBF3781CC6}"/>
              </a:ext>
            </a:extLst>
          </p:cNvPr>
          <p:cNvSpPr>
            <a:spLocks noGrp="1" noChangeArrowheads="1"/>
          </p:cNvSpPr>
          <p:nvPr>
            <p:ph type="body" sz="half" idx="1"/>
          </p:nvPr>
        </p:nvSpPr>
        <p:spPr>
          <a:xfrm>
            <a:off x="757238" y="1452563"/>
            <a:ext cx="3597275" cy="604837"/>
          </a:xfrm>
        </p:spPr>
        <p:txBody>
          <a:bodyPr/>
          <a:lstStyle/>
          <a:p>
            <a:r>
              <a:rPr lang="zh-CN" altLang="en-US" sz="2400"/>
              <a:t>版本的存取控制</a:t>
            </a:r>
          </a:p>
          <a:p>
            <a:endParaRPr lang="zh-CN" altLang="en-US" sz="2400"/>
          </a:p>
          <a:p>
            <a:endParaRPr lang="zh-CN" altLang="en-US" sz="2400"/>
          </a:p>
          <a:p>
            <a:endParaRPr lang="zh-CN" altLang="en-US" sz="2400"/>
          </a:p>
        </p:txBody>
      </p:sp>
      <p:pic>
        <p:nvPicPr>
          <p:cNvPr id="151557" name="Picture 4">
            <a:extLst>
              <a:ext uri="{FF2B5EF4-FFF2-40B4-BE49-F238E27FC236}">
                <a16:creationId xmlns:a16="http://schemas.microsoft.com/office/drawing/2014/main" id="{04FDF0E3-446F-4FC7-B119-B98AA8D0472D}"/>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57238" y="2057400"/>
            <a:ext cx="6935787" cy="3327400"/>
          </a:xfr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4">
            <a:extLst>
              <a:ext uri="{FF2B5EF4-FFF2-40B4-BE49-F238E27FC236}">
                <a16:creationId xmlns:a16="http://schemas.microsoft.com/office/drawing/2014/main" id="{1D2CDECC-3DBF-41BE-96CB-9972D1F4933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298D1246-56DD-4F05-AB78-A3CEAAAEEA44}" type="slidenum">
              <a:rPr lang="en-US" altLang="en-US" sz="1000" baseline="0"/>
              <a:pPr eaLnBrk="1" hangingPunct="1"/>
              <a:t>124</a:t>
            </a:fld>
            <a:endParaRPr lang="en-US" altLang="en-US" sz="1000" baseline="0"/>
          </a:p>
        </p:txBody>
      </p:sp>
      <p:sp>
        <p:nvSpPr>
          <p:cNvPr id="152579" name="Rectangle 2">
            <a:extLst>
              <a:ext uri="{FF2B5EF4-FFF2-40B4-BE49-F238E27FC236}">
                <a16:creationId xmlns:a16="http://schemas.microsoft.com/office/drawing/2014/main" id="{52E6AD51-AB61-43B6-91BB-D84862AC0737}"/>
              </a:ext>
            </a:extLst>
          </p:cNvPr>
          <p:cNvSpPr>
            <a:spLocks noGrp="1" noChangeArrowheads="1"/>
          </p:cNvSpPr>
          <p:nvPr>
            <p:ph type="title"/>
          </p:nvPr>
        </p:nvSpPr>
        <p:spPr/>
        <p:txBody>
          <a:bodyPr/>
          <a:lstStyle/>
          <a:p>
            <a:r>
              <a:rPr lang="zh-CN" altLang="en-US"/>
              <a:t>系统构建</a:t>
            </a:r>
            <a:br>
              <a:rPr lang="zh-CN" altLang="en-US" sz="3600"/>
            </a:br>
            <a:endParaRPr lang="zh-CN" altLang="en-US" sz="3600"/>
          </a:p>
        </p:txBody>
      </p:sp>
      <p:sp>
        <p:nvSpPr>
          <p:cNvPr id="152580" name="Rectangle 3">
            <a:extLst>
              <a:ext uri="{FF2B5EF4-FFF2-40B4-BE49-F238E27FC236}">
                <a16:creationId xmlns:a16="http://schemas.microsoft.com/office/drawing/2014/main" id="{67D39E89-FB35-4982-99BE-D2CAFE16FDEC}"/>
              </a:ext>
            </a:extLst>
          </p:cNvPr>
          <p:cNvSpPr>
            <a:spLocks noGrp="1" noChangeArrowheads="1"/>
          </p:cNvSpPr>
          <p:nvPr>
            <p:ph type="body" sz="half" idx="1"/>
          </p:nvPr>
        </p:nvSpPr>
        <p:spPr>
          <a:xfrm>
            <a:off x="757238" y="1401763"/>
            <a:ext cx="6430962" cy="2293937"/>
          </a:xfrm>
        </p:spPr>
        <p:txBody>
          <a:bodyPr/>
          <a:lstStyle/>
          <a:p>
            <a:r>
              <a:rPr lang="zh-CN" altLang="en-US" sz="2400"/>
              <a:t>系统构建是把软件组件编译和连接成在一个特定目标配置上的可运行程序的过程。</a:t>
            </a:r>
          </a:p>
          <a:p>
            <a:endParaRPr lang="zh-CN" altLang="en-US" sz="2400"/>
          </a:p>
          <a:p>
            <a:r>
              <a:rPr lang="zh-CN" altLang="en-US" sz="2400"/>
              <a:t>系统构建过程</a:t>
            </a:r>
          </a:p>
          <a:p>
            <a:pPr marL="465138" lvl="1" indent="0"/>
            <a:r>
              <a:rPr lang="zh-CN" altLang="en-US"/>
              <a:t>配置管理工具被用于自动化系统构建过程</a:t>
            </a:r>
          </a:p>
          <a:p>
            <a:endParaRPr lang="zh-CN" altLang="en-US" sz="2000"/>
          </a:p>
          <a:p>
            <a:endParaRPr lang="zh-CN" altLang="en-US" sz="2400"/>
          </a:p>
        </p:txBody>
      </p:sp>
      <p:pic>
        <p:nvPicPr>
          <p:cNvPr id="152581" name="Picture 4">
            <a:extLst>
              <a:ext uri="{FF2B5EF4-FFF2-40B4-BE49-F238E27FC236}">
                <a16:creationId xmlns:a16="http://schemas.microsoft.com/office/drawing/2014/main" id="{7C38404E-230C-4C08-A9FF-6240C9D0AC9A}"/>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358900" y="3784600"/>
            <a:ext cx="6121400" cy="1981200"/>
          </a:xfr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4">
            <a:extLst>
              <a:ext uri="{FF2B5EF4-FFF2-40B4-BE49-F238E27FC236}">
                <a16:creationId xmlns:a16="http://schemas.microsoft.com/office/drawing/2014/main" id="{80C0A5F9-445E-4D57-AF1B-48A1CD9FCA2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4B5EAF98-7F3F-434D-A3ED-43C6B78A6A80}" type="slidenum">
              <a:rPr lang="en-US" altLang="en-US" sz="1000" baseline="0">
                <a:solidFill>
                  <a:srgbClr val="FFFFFF"/>
                </a:solidFill>
              </a:rPr>
              <a:pPr eaLnBrk="1" hangingPunct="1"/>
              <a:t>125</a:t>
            </a:fld>
            <a:endParaRPr lang="en-US" altLang="en-US" sz="1000" baseline="0">
              <a:solidFill>
                <a:srgbClr val="FFFFFF"/>
              </a:solidFill>
            </a:endParaRPr>
          </a:p>
        </p:txBody>
      </p:sp>
      <p:sp>
        <p:nvSpPr>
          <p:cNvPr id="153603" name="Rectangle 2">
            <a:extLst>
              <a:ext uri="{FF2B5EF4-FFF2-40B4-BE49-F238E27FC236}">
                <a16:creationId xmlns:a16="http://schemas.microsoft.com/office/drawing/2014/main" id="{2DA9C2D4-FFD1-442C-B1DA-6FC08DFF7675}"/>
              </a:ext>
            </a:extLst>
          </p:cNvPr>
          <p:cNvSpPr>
            <a:spLocks noGrp="1" noChangeArrowheads="1"/>
          </p:cNvSpPr>
          <p:nvPr>
            <p:ph type="title"/>
          </p:nvPr>
        </p:nvSpPr>
        <p:spPr/>
        <p:txBody>
          <a:bodyPr/>
          <a:lstStyle/>
          <a:p>
            <a:pPr eaLnBrk="1" hangingPunct="1"/>
            <a:r>
              <a:rPr lang="zh-CN" altLang="en-US"/>
              <a:t>变更控制</a:t>
            </a:r>
            <a:br>
              <a:rPr lang="zh-CN" altLang="en-US"/>
            </a:br>
            <a:endParaRPr lang="zh-CN" altLang="en-US"/>
          </a:p>
        </p:txBody>
      </p:sp>
      <p:sp>
        <p:nvSpPr>
          <p:cNvPr id="153604" name="Rectangle 3">
            <a:extLst>
              <a:ext uri="{FF2B5EF4-FFF2-40B4-BE49-F238E27FC236}">
                <a16:creationId xmlns:a16="http://schemas.microsoft.com/office/drawing/2014/main" id="{FB102681-072D-499C-9D7C-8BD577E2848D}"/>
              </a:ext>
            </a:extLst>
          </p:cNvPr>
          <p:cNvSpPr>
            <a:spLocks noGrp="1" noChangeArrowheads="1"/>
          </p:cNvSpPr>
          <p:nvPr>
            <p:ph type="body" sz="half" idx="1"/>
          </p:nvPr>
        </p:nvSpPr>
        <p:spPr>
          <a:xfrm>
            <a:off x="1112838" y="1604963"/>
            <a:ext cx="6824662" cy="1785937"/>
          </a:xfrm>
        </p:spPr>
        <p:txBody>
          <a:bodyPr/>
          <a:lstStyle/>
          <a:p>
            <a:pPr eaLnBrk="1" hangingPunct="1"/>
            <a:r>
              <a:rPr lang="zh-CN" altLang="en-US" sz="2400"/>
              <a:t>变更控制是建立一套组织结构和控制规程，有意识地控制软件的变更过程。</a:t>
            </a:r>
          </a:p>
          <a:p>
            <a:pPr eaLnBrk="1" hangingPunct="1"/>
            <a:endParaRPr lang="zh-CN" altLang="en-US" sz="2400"/>
          </a:p>
          <a:p>
            <a:pPr eaLnBrk="1" hangingPunct="1"/>
            <a:r>
              <a:rPr lang="zh-CN" altLang="en-US" sz="2400"/>
              <a:t>变更控制过程</a:t>
            </a:r>
          </a:p>
          <a:p>
            <a:pPr eaLnBrk="1" hangingPunct="1"/>
            <a:endParaRPr lang="zh-CN" altLang="en-US" sz="2400"/>
          </a:p>
          <a:p>
            <a:pPr eaLnBrk="1" hangingPunct="1"/>
            <a:endParaRPr lang="zh-CN" altLang="en-US" sz="2400"/>
          </a:p>
        </p:txBody>
      </p:sp>
      <p:pic>
        <p:nvPicPr>
          <p:cNvPr id="153605" name="Picture 4">
            <a:extLst>
              <a:ext uri="{FF2B5EF4-FFF2-40B4-BE49-F238E27FC236}">
                <a16:creationId xmlns:a16="http://schemas.microsoft.com/office/drawing/2014/main" id="{D1A66E38-19DD-401F-A94F-EDB9CC07C4D6}"/>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12838" y="3390900"/>
            <a:ext cx="7327900" cy="2730500"/>
          </a:xfr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a:extLst>
              <a:ext uri="{FF2B5EF4-FFF2-40B4-BE49-F238E27FC236}">
                <a16:creationId xmlns:a16="http://schemas.microsoft.com/office/drawing/2014/main" id="{AAADBD44-A091-495A-9FA2-509B39076BE5}"/>
              </a:ext>
            </a:extLst>
          </p:cNvPr>
          <p:cNvSpPr>
            <a:spLocks noGrp="1" noChangeArrowheads="1"/>
          </p:cNvSpPr>
          <p:nvPr>
            <p:ph type="title"/>
          </p:nvPr>
        </p:nvSpPr>
        <p:spPr/>
        <p:txBody>
          <a:bodyPr/>
          <a:lstStyle/>
          <a:p>
            <a:pPr eaLnBrk="1" hangingPunct="1"/>
            <a:r>
              <a:rPr lang="zh-CN" altLang="en-US"/>
              <a:t>基线管理（</a:t>
            </a:r>
            <a:r>
              <a:rPr lang="en-US" altLang="zh-CN"/>
              <a:t>1</a:t>
            </a:r>
            <a:r>
              <a:rPr lang="zh-CN" altLang="en-US"/>
              <a:t>）</a:t>
            </a:r>
          </a:p>
        </p:txBody>
      </p:sp>
      <p:sp>
        <p:nvSpPr>
          <p:cNvPr id="154627" name="内容占位符 2">
            <a:extLst>
              <a:ext uri="{FF2B5EF4-FFF2-40B4-BE49-F238E27FC236}">
                <a16:creationId xmlns:a16="http://schemas.microsoft.com/office/drawing/2014/main" id="{A5FD3912-1EC9-4AE0-A5A9-D47FC7444CC8}"/>
              </a:ext>
            </a:extLst>
          </p:cNvPr>
          <p:cNvSpPr>
            <a:spLocks noGrp="1" noChangeArrowheads="1"/>
          </p:cNvSpPr>
          <p:nvPr>
            <p:ph idx="1"/>
          </p:nvPr>
        </p:nvSpPr>
        <p:spPr/>
        <p:txBody>
          <a:bodyPr/>
          <a:lstStyle/>
          <a:p>
            <a:pPr eaLnBrk="1" hangingPunct="1"/>
            <a:r>
              <a:rPr lang="zh-CN" altLang="en-US">
                <a:ea typeface="宋体" panose="02010600030101010101" pitchFamily="2" charset="-122"/>
              </a:rPr>
              <a:t>确定需要定义和管理的配置项</a:t>
            </a:r>
            <a:endParaRPr lang="en-US" altLang="zh-CN">
              <a:ea typeface="宋体" panose="02010600030101010101" pitchFamily="2" charset="-122"/>
            </a:endParaRPr>
          </a:p>
          <a:p>
            <a:pPr lvl="1" eaLnBrk="1" hangingPunct="1"/>
            <a:r>
              <a:rPr lang="en-US" altLang="zh-CN">
                <a:ea typeface="宋体" panose="02010600030101010101" pitchFamily="2" charset="-122"/>
              </a:rPr>
              <a:t>Typically aligned with major milestones</a:t>
            </a:r>
          </a:p>
          <a:p>
            <a:pPr lvl="1" eaLnBrk="1" hangingPunct="1"/>
            <a:r>
              <a:rPr lang="en-US" altLang="zh-CN">
                <a:ea typeface="宋体" panose="02010600030101010101" pitchFamily="2" charset="-122"/>
              </a:rPr>
              <a:t>Applies to documents as well as code</a:t>
            </a:r>
          </a:p>
          <a:p>
            <a:pPr eaLnBrk="1" hangingPunct="1"/>
            <a:r>
              <a:rPr lang="zh-CN" altLang="en-US">
                <a:ea typeface="宋体" panose="02010600030101010101" pitchFamily="2" charset="-122"/>
              </a:rPr>
              <a:t>软件的当前配置状体</a:t>
            </a:r>
            <a:endParaRPr lang="en-US" altLang="zh-CN">
              <a:ea typeface="宋体" panose="02010600030101010101" pitchFamily="2" charset="-122"/>
            </a:endParaRPr>
          </a:p>
          <a:p>
            <a:pPr lvl="1" eaLnBrk="1" hangingPunct="1"/>
            <a:r>
              <a:rPr lang="en-US" altLang="zh-CN">
                <a:ea typeface="宋体" panose="02010600030101010101" pitchFamily="2" charset="-122"/>
              </a:rPr>
              <a:t>A snapshot of everything the product has produced at some point in time </a:t>
            </a:r>
          </a:p>
        </p:txBody>
      </p:sp>
      <p:sp>
        <p:nvSpPr>
          <p:cNvPr id="154628" name="灯片编号占位符 3">
            <a:extLst>
              <a:ext uri="{FF2B5EF4-FFF2-40B4-BE49-F238E27FC236}">
                <a16:creationId xmlns:a16="http://schemas.microsoft.com/office/drawing/2014/main" id="{3CD1FB35-3318-442C-AA2F-5C3DFAD6CA0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3E44277-2C18-48FF-94FF-9CE7B02D76D5}" type="slidenum">
              <a:rPr lang="en-US" altLang="en-US" sz="1000" baseline="0">
                <a:solidFill>
                  <a:srgbClr val="FFFFFF"/>
                </a:solidFill>
              </a:rPr>
              <a:pPr eaLnBrk="1" hangingPunct="1"/>
              <a:t>126</a:t>
            </a:fld>
            <a:endParaRPr lang="en-US" altLang="en-US" sz="1000" baseline="0">
              <a:solidFill>
                <a:srgbClr val="FFFFFF"/>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a:extLst>
              <a:ext uri="{FF2B5EF4-FFF2-40B4-BE49-F238E27FC236}">
                <a16:creationId xmlns:a16="http://schemas.microsoft.com/office/drawing/2014/main" id="{C51865BB-F3B7-4DB4-B4DD-8C6226F2B341}"/>
              </a:ext>
            </a:extLst>
          </p:cNvPr>
          <p:cNvSpPr>
            <a:spLocks noGrp="1" noChangeArrowheads="1"/>
          </p:cNvSpPr>
          <p:nvPr>
            <p:ph type="title"/>
          </p:nvPr>
        </p:nvSpPr>
        <p:spPr/>
        <p:txBody>
          <a:bodyPr/>
          <a:lstStyle/>
          <a:p>
            <a:pPr eaLnBrk="1" hangingPunct="1"/>
            <a:r>
              <a:rPr lang="zh-CN" altLang="en-US"/>
              <a:t>基线管理（</a:t>
            </a:r>
            <a:r>
              <a:rPr lang="en-US" altLang="zh-CN"/>
              <a:t>2</a:t>
            </a:r>
            <a:r>
              <a:rPr lang="zh-CN" altLang="en-US"/>
              <a:t>）</a:t>
            </a:r>
          </a:p>
        </p:txBody>
      </p:sp>
      <p:sp>
        <p:nvSpPr>
          <p:cNvPr id="155651" name="内容占位符 2">
            <a:extLst>
              <a:ext uri="{FF2B5EF4-FFF2-40B4-BE49-F238E27FC236}">
                <a16:creationId xmlns:a16="http://schemas.microsoft.com/office/drawing/2014/main" id="{51578FD0-9CEE-4C94-AF7A-37D1A9813EEE}"/>
              </a:ext>
            </a:extLst>
          </p:cNvPr>
          <p:cNvSpPr>
            <a:spLocks noGrp="1" noChangeArrowheads="1"/>
          </p:cNvSpPr>
          <p:nvPr>
            <p:ph idx="1"/>
          </p:nvPr>
        </p:nvSpPr>
        <p:spPr/>
        <p:txBody>
          <a:bodyPr/>
          <a:lstStyle/>
          <a:p>
            <a:pPr eaLnBrk="1" hangingPunct="1"/>
            <a:r>
              <a:rPr lang="en-US" altLang="zh-CN">
                <a:ea typeface="宋体" panose="02010600030101010101" pitchFamily="2" charset="-122"/>
              </a:rPr>
              <a:t>Who must approve changes to baselines?</a:t>
            </a:r>
          </a:p>
          <a:p>
            <a:pPr lvl="1" eaLnBrk="1" hangingPunct="1"/>
            <a:r>
              <a:rPr lang="en-US" altLang="zh-CN">
                <a:ea typeface="宋体" panose="02010600030101010101" pitchFamily="2" charset="-122"/>
              </a:rPr>
              <a:t>Usually the Change Control Board (CCB)</a:t>
            </a:r>
          </a:p>
          <a:p>
            <a:pPr eaLnBrk="1" hangingPunct="1"/>
            <a:r>
              <a:rPr lang="en-US" altLang="zh-CN">
                <a:ea typeface="宋体" panose="02010600030101010101" pitchFamily="2" charset="-122"/>
              </a:rPr>
              <a:t>How and when are baselines created and physically controlled?</a:t>
            </a:r>
          </a:p>
          <a:p>
            <a:pPr lvl="1" eaLnBrk="1" hangingPunct="1"/>
            <a:r>
              <a:rPr lang="en-US" altLang="zh-CN">
                <a:ea typeface="宋体" panose="02010600030101010101" pitchFamily="2" charset="-122"/>
              </a:rPr>
              <a:t>Through the use of document control systems, code control tools, and procedures to </a:t>
            </a:r>
            <a:r>
              <a:rPr lang="en-US" altLang="zh-CN" b="1">
                <a:solidFill>
                  <a:srgbClr val="FF0000"/>
                </a:solidFill>
                <a:ea typeface="宋体" panose="02010600030101010101" pitchFamily="2" charset="-122"/>
              </a:rPr>
              <a:t>prevent the making of unapproved changes</a:t>
            </a:r>
          </a:p>
        </p:txBody>
      </p:sp>
      <p:sp>
        <p:nvSpPr>
          <p:cNvPr id="155652" name="灯片编号占位符 3">
            <a:extLst>
              <a:ext uri="{FF2B5EF4-FFF2-40B4-BE49-F238E27FC236}">
                <a16:creationId xmlns:a16="http://schemas.microsoft.com/office/drawing/2014/main" id="{AFC87830-BD44-4FFC-AB8B-BF3FD9C881D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03764B8-9369-49A6-BECE-7DA618B6A3C7}" type="slidenum">
              <a:rPr lang="en-US" altLang="en-US" sz="1000" baseline="0">
                <a:solidFill>
                  <a:srgbClr val="FFFFFF"/>
                </a:solidFill>
              </a:rPr>
              <a:pPr eaLnBrk="1" hangingPunct="1"/>
              <a:t>127</a:t>
            </a:fld>
            <a:endParaRPr lang="en-US" altLang="en-US" sz="1000" baseline="0">
              <a:solidFill>
                <a:srgbClr val="FFFFF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a:extLst>
              <a:ext uri="{FF2B5EF4-FFF2-40B4-BE49-F238E27FC236}">
                <a16:creationId xmlns:a16="http://schemas.microsoft.com/office/drawing/2014/main" id="{05B99630-78A1-43DE-8596-DB5946FC6D43}"/>
              </a:ext>
            </a:extLst>
          </p:cNvPr>
          <p:cNvSpPr>
            <a:spLocks noGrp="1" noChangeArrowheads="1"/>
          </p:cNvSpPr>
          <p:nvPr>
            <p:ph type="title"/>
          </p:nvPr>
        </p:nvSpPr>
        <p:spPr/>
        <p:txBody>
          <a:bodyPr/>
          <a:lstStyle/>
          <a:p>
            <a:pPr eaLnBrk="1" hangingPunct="1"/>
            <a:r>
              <a:rPr lang="zh-CN" altLang="en-US"/>
              <a:t>基线管理（</a:t>
            </a:r>
            <a:r>
              <a:rPr lang="en-US" altLang="zh-CN"/>
              <a:t>3</a:t>
            </a:r>
            <a:r>
              <a:rPr lang="zh-CN" altLang="en-US"/>
              <a:t>）</a:t>
            </a:r>
          </a:p>
        </p:txBody>
      </p:sp>
      <p:sp>
        <p:nvSpPr>
          <p:cNvPr id="156675" name="内容占位符 2">
            <a:extLst>
              <a:ext uri="{FF2B5EF4-FFF2-40B4-BE49-F238E27FC236}">
                <a16:creationId xmlns:a16="http://schemas.microsoft.com/office/drawing/2014/main" id="{2F01979C-7E49-4B8A-AA12-79FA6EFCCABE}"/>
              </a:ext>
            </a:extLst>
          </p:cNvPr>
          <p:cNvSpPr>
            <a:spLocks noGrp="1" noChangeArrowheads="1"/>
          </p:cNvSpPr>
          <p:nvPr>
            <p:ph idx="1"/>
          </p:nvPr>
        </p:nvSpPr>
        <p:spPr/>
        <p:txBody>
          <a:bodyPr/>
          <a:lstStyle/>
          <a:p>
            <a:pPr eaLnBrk="1" hangingPunct="1"/>
            <a:r>
              <a:rPr lang="en-US" altLang="zh-CN">
                <a:ea typeface="宋体" panose="02010600030101010101" pitchFamily="2" charset="-122"/>
              </a:rPr>
              <a:t>How are people informed of changes?</a:t>
            </a:r>
          </a:p>
          <a:p>
            <a:pPr lvl="1" eaLnBrk="1" hangingPunct="1"/>
            <a:r>
              <a:rPr lang="en-US" altLang="zh-CN">
                <a:ea typeface="宋体" panose="02010600030101010101" pitchFamily="2" charset="-122"/>
              </a:rPr>
              <a:t>The CCB disseminates change information</a:t>
            </a:r>
          </a:p>
          <a:p>
            <a:pPr eaLnBrk="1" hangingPunct="1"/>
            <a:r>
              <a:rPr lang="en-US" altLang="zh-CN">
                <a:ea typeface="宋体" panose="02010600030101010101" pitchFamily="2" charset="-122"/>
              </a:rPr>
              <a:t>How are baselines verified?</a:t>
            </a:r>
          </a:p>
          <a:p>
            <a:pPr lvl="1" eaLnBrk="1" hangingPunct="1"/>
            <a:r>
              <a:rPr lang="en-US" altLang="zh-CN">
                <a:ea typeface="宋体" panose="02010600030101010101" pitchFamily="2" charset="-122"/>
              </a:rPr>
              <a:t>By reviews, inspections, and the testing of code</a:t>
            </a:r>
          </a:p>
          <a:p>
            <a:pPr eaLnBrk="1" hangingPunct="1"/>
            <a:r>
              <a:rPr lang="en-US" altLang="zh-CN">
                <a:ea typeface="宋体" panose="02010600030101010101" pitchFamily="2" charset="-122"/>
              </a:rPr>
              <a:t>Are baselines tied to project milestones?</a:t>
            </a:r>
          </a:p>
          <a:p>
            <a:pPr lvl="1" eaLnBrk="1" hangingPunct="1"/>
            <a:r>
              <a:rPr lang="en-US" altLang="zh-CN">
                <a:ea typeface="宋体" panose="02010600030101010101" pitchFamily="2" charset="-122"/>
              </a:rPr>
              <a:t>Many are, but during coding many may not be</a:t>
            </a:r>
          </a:p>
        </p:txBody>
      </p:sp>
      <p:sp>
        <p:nvSpPr>
          <p:cNvPr id="156676" name="灯片编号占位符 3">
            <a:extLst>
              <a:ext uri="{FF2B5EF4-FFF2-40B4-BE49-F238E27FC236}">
                <a16:creationId xmlns:a16="http://schemas.microsoft.com/office/drawing/2014/main" id="{8C8FCAD0-E4BD-4B17-99C3-4B441AF8064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60FE59EF-0449-48E5-8E11-5FE92ACB87B2}" type="slidenum">
              <a:rPr lang="en-US" altLang="en-US" sz="1000" baseline="0">
                <a:solidFill>
                  <a:srgbClr val="FFFFFF"/>
                </a:solidFill>
              </a:rPr>
              <a:pPr eaLnBrk="1" hangingPunct="1"/>
              <a:t>128</a:t>
            </a:fld>
            <a:endParaRPr lang="en-US" altLang="en-US" sz="1000" baseline="0">
              <a:solidFill>
                <a:srgbClr val="FFFFF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a:extLst>
              <a:ext uri="{FF2B5EF4-FFF2-40B4-BE49-F238E27FC236}">
                <a16:creationId xmlns:a16="http://schemas.microsoft.com/office/drawing/2014/main" id="{4401D708-13D9-4ABD-90C1-917C22227646}"/>
              </a:ext>
            </a:extLst>
          </p:cNvPr>
          <p:cNvSpPr>
            <a:spLocks noGrp="1" noChangeArrowheads="1"/>
          </p:cNvSpPr>
          <p:nvPr>
            <p:ph type="title"/>
          </p:nvPr>
        </p:nvSpPr>
        <p:spPr/>
        <p:txBody>
          <a:bodyPr/>
          <a:lstStyle/>
          <a:p>
            <a:pPr eaLnBrk="1" hangingPunct="1"/>
            <a:r>
              <a:rPr lang="zh-CN" altLang="en-US"/>
              <a:t>基线管理（</a:t>
            </a:r>
            <a:r>
              <a:rPr lang="en-US" altLang="zh-CN"/>
              <a:t>4</a:t>
            </a:r>
            <a:r>
              <a:rPr lang="zh-CN" altLang="en-US"/>
              <a:t>）</a:t>
            </a:r>
          </a:p>
        </p:txBody>
      </p:sp>
      <p:sp>
        <p:nvSpPr>
          <p:cNvPr id="157699" name="内容占位符 2">
            <a:extLst>
              <a:ext uri="{FF2B5EF4-FFF2-40B4-BE49-F238E27FC236}">
                <a16:creationId xmlns:a16="http://schemas.microsoft.com/office/drawing/2014/main" id="{4D372CCD-901F-48B7-8DDF-F9769063378B}"/>
              </a:ext>
            </a:extLst>
          </p:cNvPr>
          <p:cNvSpPr>
            <a:spLocks noGrp="1" noChangeArrowheads="1"/>
          </p:cNvSpPr>
          <p:nvPr>
            <p:ph idx="1"/>
          </p:nvPr>
        </p:nvSpPr>
        <p:spPr/>
        <p:txBody>
          <a:bodyPr/>
          <a:lstStyle/>
          <a:p>
            <a:pPr eaLnBrk="1" hangingPunct="1">
              <a:lnSpc>
                <a:spcPct val="90000"/>
              </a:lnSpc>
            </a:pPr>
            <a:r>
              <a:rPr lang="en-US" altLang="zh-CN">
                <a:ea typeface="宋体" panose="02010600030101010101" pitchFamily="2" charset="-122"/>
              </a:rPr>
              <a:t>What information is required to process a change to a baseline?</a:t>
            </a:r>
          </a:p>
          <a:p>
            <a:pPr lvl="1" eaLnBrk="1" hangingPunct="1">
              <a:lnSpc>
                <a:spcPct val="90000"/>
              </a:lnSpc>
            </a:pPr>
            <a:r>
              <a:rPr lang="en-US" altLang="zh-CN" sz="2400">
                <a:ea typeface="宋体" panose="02010600030101010101" pitchFamily="2" charset="-122"/>
              </a:rPr>
              <a:t>A description of the proposed changes</a:t>
            </a:r>
          </a:p>
          <a:p>
            <a:pPr lvl="1" eaLnBrk="1" hangingPunct="1">
              <a:lnSpc>
                <a:spcPct val="90000"/>
              </a:lnSpc>
            </a:pPr>
            <a:r>
              <a:rPr lang="en-US" altLang="zh-CN" sz="2400">
                <a:ea typeface="宋体" panose="02010600030101010101" pitchFamily="2" charset="-122"/>
              </a:rPr>
              <a:t>Reasons for making the changes</a:t>
            </a:r>
          </a:p>
          <a:p>
            <a:pPr lvl="1" eaLnBrk="1" hangingPunct="1">
              <a:lnSpc>
                <a:spcPct val="90000"/>
              </a:lnSpc>
            </a:pPr>
            <a:r>
              <a:rPr lang="en-US" altLang="zh-CN" sz="2400">
                <a:ea typeface="宋体" panose="02010600030101010101" pitchFamily="2" charset="-122"/>
              </a:rPr>
              <a:t>List of other items affected by the changes</a:t>
            </a:r>
          </a:p>
          <a:p>
            <a:pPr eaLnBrk="1" hangingPunct="1">
              <a:lnSpc>
                <a:spcPct val="90000"/>
              </a:lnSpc>
            </a:pPr>
            <a:r>
              <a:rPr lang="en-US" altLang="zh-CN">
                <a:ea typeface="宋体" panose="02010600030101010101" pitchFamily="2" charset="-122"/>
              </a:rPr>
              <a:t>What tools, resources, and training are required to perform baseline change assessment?</a:t>
            </a:r>
          </a:p>
          <a:p>
            <a:pPr lvl="1" eaLnBrk="1" hangingPunct="1">
              <a:lnSpc>
                <a:spcPct val="90000"/>
              </a:lnSpc>
            </a:pPr>
            <a:r>
              <a:rPr lang="en-US" altLang="zh-CN" sz="2400">
                <a:ea typeface="宋体" panose="02010600030101010101" pitchFamily="2" charset="-122"/>
              </a:rPr>
              <a:t>File comparison tools to identify changes</a:t>
            </a:r>
          </a:p>
          <a:p>
            <a:pPr lvl="1" eaLnBrk="1" hangingPunct="1">
              <a:lnSpc>
                <a:spcPct val="90000"/>
              </a:lnSpc>
            </a:pPr>
            <a:r>
              <a:rPr lang="en-US" altLang="zh-CN" sz="2400">
                <a:ea typeface="宋体" panose="02010600030101010101" pitchFamily="2" charset="-122"/>
              </a:rPr>
              <a:t>Resources and training depend on size and complexity of project</a:t>
            </a:r>
          </a:p>
        </p:txBody>
      </p:sp>
      <p:sp>
        <p:nvSpPr>
          <p:cNvPr id="157700" name="灯片编号占位符 3">
            <a:extLst>
              <a:ext uri="{FF2B5EF4-FFF2-40B4-BE49-F238E27FC236}">
                <a16:creationId xmlns:a16="http://schemas.microsoft.com/office/drawing/2014/main" id="{7E38CA9B-11EA-429D-90EA-C54C9DDC887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08B2114F-D950-4196-A9AA-4032516EF50F}" type="slidenum">
              <a:rPr lang="en-US" altLang="en-US" sz="1000" baseline="0">
                <a:solidFill>
                  <a:srgbClr val="FFFFFF"/>
                </a:solidFill>
              </a:rPr>
              <a:pPr eaLnBrk="1" hangingPunct="1"/>
              <a:t>129</a:t>
            </a:fld>
            <a:endParaRPr lang="en-US" altLang="en-US" sz="1000" baseline="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53380E41-E57C-404C-85B9-BC719200BFAC}"/>
              </a:ext>
            </a:extLst>
          </p:cNvPr>
          <p:cNvSpPr>
            <a:spLocks noGrp="1" noChangeArrowheads="1"/>
          </p:cNvSpPr>
          <p:nvPr>
            <p:ph type="title"/>
          </p:nvPr>
        </p:nvSpPr>
        <p:spPr/>
        <p:txBody>
          <a:bodyPr/>
          <a:lstStyle/>
          <a:p>
            <a:r>
              <a:rPr lang="zh-CN" altLang="en-US"/>
              <a:t>需求管理过程详细模型</a:t>
            </a:r>
            <a:r>
              <a:rPr lang="en-US" altLang="zh-CN"/>
              <a:t>-</a:t>
            </a:r>
            <a:r>
              <a:rPr lang="zh-CN" altLang="en-US"/>
              <a:t>标示</a:t>
            </a:r>
            <a:r>
              <a:rPr lang="en-US" altLang="zh-CN"/>
              <a:t>(2)</a:t>
            </a:r>
            <a:endParaRPr lang="zh-CN" altLang="en-US"/>
          </a:p>
        </p:txBody>
      </p:sp>
      <p:sp>
        <p:nvSpPr>
          <p:cNvPr id="38915" name="内容占位符 2">
            <a:extLst>
              <a:ext uri="{FF2B5EF4-FFF2-40B4-BE49-F238E27FC236}">
                <a16:creationId xmlns:a16="http://schemas.microsoft.com/office/drawing/2014/main" id="{43A367C3-A9F9-4552-AF73-E423AA3D9EC7}"/>
              </a:ext>
            </a:extLst>
          </p:cNvPr>
          <p:cNvSpPr>
            <a:spLocks noGrp="1" noChangeArrowheads="1"/>
          </p:cNvSpPr>
          <p:nvPr>
            <p:ph idx="1"/>
          </p:nvPr>
        </p:nvSpPr>
        <p:spPr/>
        <p:txBody>
          <a:bodyPr/>
          <a:lstStyle/>
          <a:p>
            <a:r>
              <a:rPr lang="zh-CN" altLang="en-US"/>
              <a:t>客户需求</a:t>
            </a:r>
            <a:endParaRPr lang="en-US" altLang="zh-CN"/>
          </a:p>
          <a:p>
            <a:r>
              <a:rPr lang="zh-CN" altLang="en-US"/>
              <a:t>标准和法规</a:t>
            </a:r>
            <a:endParaRPr lang="en-US" altLang="zh-CN"/>
          </a:p>
          <a:p>
            <a:r>
              <a:rPr lang="zh-CN" altLang="en-US"/>
              <a:t>技术约束、成本和风险</a:t>
            </a:r>
            <a:endParaRPr lang="en-US" altLang="zh-CN"/>
          </a:p>
          <a:p>
            <a:r>
              <a:rPr lang="zh-CN" altLang="en-US"/>
              <a:t>会议和协议记录</a:t>
            </a:r>
            <a:endParaRPr lang="en-US" altLang="zh-CN"/>
          </a:p>
          <a:p>
            <a:r>
              <a:rPr lang="zh-CN" altLang="en-US"/>
              <a:t>内部政策和指南</a:t>
            </a:r>
            <a:endParaRPr lang="en-US" altLang="zh-CN"/>
          </a:p>
          <a:p>
            <a:r>
              <a:rPr lang="en-US" altLang="zh-CN"/>
              <a:t>…</a:t>
            </a:r>
            <a:endParaRPr lang="zh-CN" altLang="en-US"/>
          </a:p>
        </p:txBody>
      </p:sp>
      <p:sp>
        <p:nvSpPr>
          <p:cNvPr id="38916" name="灯片编号占位符 3">
            <a:extLst>
              <a:ext uri="{FF2B5EF4-FFF2-40B4-BE49-F238E27FC236}">
                <a16:creationId xmlns:a16="http://schemas.microsoft.com/office/drawing/2014/main" id="{D09C32C1-E2C8-4BD1-9765-27BDA10938B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80BB5C34-2363-4FD4-B026-AAA7F9CEF22B}" type="slidenum">
              <a:rPr lang="en-US" altLang="en-US" sz="1000" baseline="0"/>
              <a:pPr eaLnBrk="1" hangingPunct="1"/>
              <a:t>13</a:t>
            </a:fld>
            <a:endParaRPr lang="en-US" altLang="en-US" sz="1000" baseline="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a:extLst>
              <a:ext uri="{FF2B5EF4-FFF2-40B4-BE49-F238E27FC236}">
                <a16:creationId xmlns:a16="http://schemas.microsoft.com/office/drawing/2014/main" id="{7258D373-F92A-4E9A-AA90-9118CF3432D5}"/>
              </a:ext>
            </a:extLst>
          </p:cNvPr>
          <p:cNvSpPr>
            <a:spLocks noGrp="1" noChangeArrowheads="1"/>
          </p:cNvSpPr>
          <p:nvPr>
            <p:ph type="title"/>
          </p:nvPr>
        </p:nvSpPr>
        <p:spPr/>
        <p:txBody>
          <a:bodyPr/>
          <a:lstStyle/>
          <a:p>
            <a:pPr eaLnBrk="1" hangingPunct="1"/>
            <a:r>
              <a:rPr lang="zh-CN" altLang="en-US"/>
              <a:t>基线管理（</a:t>
            </a:r>
            <a:r>
              <a:rPr lang="en-US" altLang="zh-CN"/>
              <a:t>5</a:t>
            </a:r>
            <a:r>
              <a:rPr lang="zh-CN" altLang="en-US"/>
              <a:t>）</a:t>
            </a:r>
          </a:p>
        </p:txBody>
      </p:sp>
      <p:sp>
        <p:nvSpPr>
          <p:cNvPr id="158723" name="内容占位符 2">
            <a:extLst>
              <a:ext uri="{FF2B5EF4-FFF2-40B4-BE49-F238E27FC236}">
                <a16:creationId xmlns:a16="http://schemas.microsoft.com/office/drawing/2014/main" id="{A9F53A23-84BD-4513-AED3-A10AADD8A6A7}"/>
              </a:ext>
            </a:extLst>
          </p:cNvPr>
          <p:cNvSpPr>
            <a:spLocks noGrp="1" noChangeArrowheads="1"/>
          </p:cNvSpPr>
          <p:nvPr>
            <p:ph idx="1"/>
          </p:nvPr>
        </p:nvSpPr>
        <p:spPr/>
        <p:txBody>
          <a:bodyPr/>
          <a:lstStyle/>
          <a:p>
            <a:pPr eaLnBrk="1" hangingPunct="1"/>
            <a:r>
              <a:rPr lang="en-US" altLang="zh-CN">
                <a:ea typeface="宋体" panose="02010600030101010101" pitchFamily="2" charset="-122"/>
              </a:rPr>
              <a:t>What metrics should be used to assess changes to a baseline?</a:t>
            </a:r>
          </a:p>
          <a:p>
            <a:pPr lvl="1" eaLnBrk="1" hangingPunct="1"/>
            <a:r>
              <a:rPr lang="en-US" altLang="zh-CN">
                <a:ea typeface="宋体" panose="02010600030101010101" pitchFamily="2" charset="-122"/>
              </a:rPr>
              <a:t>Complexity</a:t>
            </a:r>
          </a:p>
          <a:p>
            <a:pPr lvl="1" eaLnBrk="1" hangingPunct="1"/>
            <a:r>
              <a:rPr lang="en-US" altLang="zh-CN">
                <a:ea typeface="宋体" panose="02010600030101010101" pitchFamily="2" charset="-122"/>
              </a:rPr>
              <a:t>Average module size</a:t>
            </a:r>
          </a:p>
          <a:p>
            <a:pPr lvl="1" eaLnBrk="1" hangingPunct="1"/>
            <a:r>
              <a:rPr lang="en-US" altLang="zh-CN">
                <a:ea typeface="宋体" panose="02010600030101010101" pitchFamily="2" charset="-122"/>
              </a:rPr>
              <a:t>Number of modules changed</a:t>
            </a:r>
          </a:p>
          <a:p>
            <a:pPr lvl="1" eaLnBrk="1" hangingPunct="1"/>
            <a:r>
              <a:rPr lang="en-US" altLang="zh-CN">
                <a:ea typeface="宋体" panose="02010600030101010101" pitchFamily="2" charset="-122"/>
              </a:rPr>
              <a:t>Number of bugs fixed and verified</a:t>
            </a:r>
          </a:p>
          <a:p>
            <a:pPr lvl="1" eaLnBrk="1" hangingPunct="1"/>
            <a:r>
              <a:rPr lang="en-US" altLang="zh-CN">
                <a:ea typeface="宋体" panose="02010600030101010101" pitchFamily="2" charset="-122"/>
              </a:rPr>
              <a:t>Code coverage</a:t>
            </a:r>
          </a:p>
        </p:txBody>
      </p:sp>
      <p:sp>
        <p:nvSpPr>
          <p:cNvPr id="158724" name="灯片编号占位符 3">
            <a:extLst>
              <a:ext uri="{FF2B5EF4-FFF2-40B4-BE49-F238E27FC236}">
                <a16:creationId xmlns:a16="http://schemas.microsoft.com/office/drawing/2014/main" id="{7D9CA3C5-D026-4813-AC97-87FE9666594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9C73213C-5CD7-4256-92BA-35615DF3285E}" type="slidenum">
              <a:rPr lang="en-US" altLang="en-US" sz="1000" baseline="0">
                <a:solidFill>
                  <a:srgbClr val="FFFFFF"/>
                </a:solidFill>
              </a:rPr>
              <a:pPr eaLnBrk="1" hangingPunct="1"/>
              <a:t>130</a:t>
            </a:fld>
            <a:endParaRPr lang="en-US" altLang="en-US" sz="1000" baseline="0">
              <a:solidFill>
                <a:srgbClr val="FFFFFF"/>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a:extLst>
              <a:ext uri="{FF2B5EF4-FFF2-40B4-BE49-F238E27FC236}">
                <a16:creationId xmlns:a16="http://schemas.microsoft.com/office/drawing/2014/main" id="{D91F2927-0E87-4B4D-ADF7-6751D232AD0C}"/>
              </a:ext>
            </a:extLst>
          </p:cNvPr>
          <p:cNvSpPr>
            <a:spLocks noGrp="1" noChangeArrowheads="1"/>
          </p:cNvSpPr>
          <p:nvPr>
            <p:ph type="title"/>
          </p:nvPr>
        </p:nvSpPr>
        <p:spPr/>
        <p:txBody>
          <a:bodyPr/>
          <a:lstStyle/>
          <a:p>
            <a:pPr eaLnBrk="1" hangingPunct="1"/>
            <a:r>
              <a:rPr lang="zh-CN" altLang="en-US"/>
              <a:t>基线管理（</a:t>
            </a:r>
            <a:r>
              <a:rPr lang="en-US" altLang="zh-CN"/>
              <a:t>6</a:t>
            </a:r>
            <a:r>
              <a:rPr lang="zh-CN" altLang="en-US"/>
              <a:t>）</a:t>
            </a:r>
          </a:p>
        </p:txBody>
      </p:sp>
      <p:sp>
        <p:nvSpPr>
          <p:cNvPr id="159747" name="内容占位符 2">
            <a:extLst>
              <a:ext uri="{FF2B5EF4-FFF2-40B4-BE49-F238E27FC236}">
                <a16:creationId xmlns:a16="http://schemas.microsoft.com/office/drawing/2014/main" id="{FED78B6F-6D29-45E9-98DF-B728B8ADF9E9}"/>
              </a:ext>
            </a:extLst>
          </p:cNvPr>
          <p:cNvSpPr>
            <a:spLocks noGrp="1" noChangeArrowheads="1"/>
          </p:cNvSpPr>
          <p:nvPr>
            <p:ph idx="1"/>
          </p:nvPr>
        </p:nvSpPr>
        <p:spPr/>
        <p:txBody>
          <a:bodyPr/>
          <a:lstStyle/>
          <a:p>
            <a:pPr eaLnBrk="1" hangingPunct="1"/>
            <a:r>
              <a:rPr lang="en-US" altLang="zh-CN">
                <a:ea typeface="宋体" panose="02010600030101010101" pitchFamily="2" charset="-122"/>
              </a:rPr>
              <a:t>How are unauthorized changes to source code prevented, detected, and corrected?</a:t>
            </a:r>
          </a:p>
          <a:p>
            <a:pPr lvl="1" eaLnBrk="1" hangingPunct="1"/>
            <a:r>
              <a:rPr lang="en-US" altLang="zh-CN">
                <a:ea typeface="宋体" panose="02010600030101010101" pitchFamily="2" charset="-122"/>
              </a:rPr>
              <a:t>No way to prevent unauthorized changes</a:t>
            </a:r>
          </a:p>
          <a:p>
            <a:pPr lvl="1" eaLnBrk="1" hangingPunct="1"/>
            <a:r>
              <a:rPr lang="en-US" altLang="zh-CN">
                <a:ea typeface="宋体" panose="02010600030101010101" pitchFamily="2" charset="-122"/>
              </a:rPr>
              <a:t>Provide software engineers with training</a:t>
            </a:r>
          </a:p>
          <a:p>
            <a:pPr lvl="1" eaLnBrk="1" hangingPunct="1"/>
            <a:r>
              <a:rPr lang="en-US" altLang="zh-CN">
                <a:ea typeface="宋体" panose="02010600030101010101" pitchFamily="2" charset="-122"/>
              </a:rPr>
              <a:t>A commercial available SCM systems provide adequate protection</a:t>
            </a:r>
          </a:p>
          <a:p>
            <a:pPr lvl="1" eaLnBrk="1" hangingPunct="1"/>
            <a:r>
              <a:rPr lang="en-US" altLang="zh-CN">
                <a:ea typeface="宋体" panose="02010600030101010101" pitchFamily="2" charset="-122"/>
              </a:rPr>
              <a:t>Unauthorized changes should be caught during assessment procedures</a:t>
            </a:r>
          </a:p>
        </p:txBody>
      </p:sp>
      <p:sp>
        <p:nvSpPr>
          <p:cNvPr id="159748" name="灯片编号占位符 3">
            <a:extLst>
              <a:ext uri="{FF2B5EF4-FFF2-40B4-BE49-F238E27FC236}">
                <a16:creationId xmlns:a16="http://schemas.microsoft.com/office/drawing/2014/main" id="{71AA8E8C-DCFB-4F20-A45F-D091C9A168C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9B84F558-AEEA-4484-BB51-25837FE7A4E5}" type="slidenum">
              <a:rPr lang="en-US" altLang="en-US" sz="1000" baseline="0">
                <a:solidFill>
                  <a:srgbClr val="FFFFFF"/>
                </a:solidFill>
              </a:rPr>
              <a:pPr eaLnBrk="1" hangingPunct="1"/>
              <a:t>131</a:t>
            </a:fld>
            <a:endParaRPr lang="en-US" altLang="en-US" sz="1000" baseline="0">
              <a:solidFill>
                <a:srgbClr val="FFFFFF"/>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a:extLst>
              <a:ext uri="{FF2B5EF4-FFF2-40B4-BE49-F238E27FC236}">
                <a16:creationId xmlns:a16="http://schemas.microsoft.com/office/drawing/2014/main" id="{59CACB19-2C08-4A39-AA61-DF12652DE673}"/>
              </a:ext>
            </a:extLst>
          </p:cNvPr>
          <p:cNvSpPr>
            <a:spLocks noGrp="1" noChangeArrowheads="1"/>
          </p:cNvSpPr>
          <p:nvPr>
            <p:ph type="title"/>
          </p:nvPr>
        </p:nvSpPr>
        <p:spPr/>
        <p:txBody>
          <a:bodyPr/>
          <a:lstStyle/>
          <a:p>
            <a:pPr eaLnBrk="1" hangingPunct="1"/>
            <a:r>
              <a:rPr lang="zh-CN" altLang="en-US"/>
              <a:t>基线管理（</a:t>
            </a:r>
            <a:r>
              <a:rPr lang="en-US" altLang="zh-CN"/>
              <a:t>7</a:t>
            </a:r>
            <a:r>
              <a:rPr lang="zh-CN" altLang="en-US"/>
              <a:t>）</a:t>
            </a:r>
          </a:p>
        </p:txBody>
      </p:sp>
      <p:sp>
        <p:nvSpPr>
          <p:cNvPr id="160771" name="内容占位符 2">
            <a:extLst>
              <a:ext uri="{FF2B5EF4-FFF2-40B4-BE49-F238E27FC236}">
                <a16:creationId xmlns:a16="http://schemas.microsoft.com/office/drawing/2014/main" id="{A06F9428-CB75-436A-BC4F-BD1608653FE3}"/>
              </a:ext>
            </a:extLst>
          </p:cNvPr>
          <p:cNvSpPr>
            <a:spLocks noGrp="1" noChangeArrowheads="1"/>
          </p:cNvSpPr>
          <p:nvPr>
            <p:ph idx="1"/>
          </p:nvPr>
        </p:nvSpPr>
        <p:spPr/>
        <p:txBody>
          <a:bodyPr/>
          <a:lstStyle/>
          <a:p>
            <a:pPr eaLnBrk="1" hangingPunct="1"/>
            <a:r>
              <a:rPr lang="en-US" altLang="zh-CN">
                <a:ea typeface="宋体" panose="02010600030101010101" pitchFamily="2" charset="-122"/>
              </a:rPr>
              <a:t>What tools, resources, and training are required to perform baseline management?</a:t>
            </a:r>
          </a:p>
          <a:p>
            <a:pPr lvl="1" eaLnBrk="1" hangingPunct="1"/>
            <a:r>
              <a:rPr lang="en-US" altLang="zh-CN">
                <a:ea typeface="宋体" panose="02010600030101010101" pitchFamily="2" charset="-122"/>
              </a:rPr>
              <a:t>A fully featured SCM tool</a:t>
            </a:r>
          </a:p>
          <a:p>
            <a:pPr lvl="1" eaLnBrk="1" hangingPunct="1"/>
            <a:r>
              <a:rPr lang="en-US" altLang="zh-CN">
                <a:ea typeface="宋体" panose="02010600030101010101" pitchFamily="2" charset="-122"/>
              </a:rPr>
              <a:t>On large projects a separate SCM group may be needed</a:t>
            </a:r>
          </a:p>
          <a:p>
            <a:pPr lvl="1" eaLnBrk="1" hangingPunct="1"/>
            <a:r>
              <a:rPr lang="en-US" altLang="zh-CN">
                <a:ea typeface="宋体" panose="02010600030101010101" pitchFamily="2" charset="-122"/>
              </a:rPr>
              <a:t>SCM training is required for all involved in the process</a:t>
            </a:r>
          </a:p>
        </p:txBody>
      </p:sp>
      <p:sp>
        <p:nvSpPr>
          <p:cNvPr id="160772" name="灯片编号占位符 3">
            <a:extLst>
              <a:ext uri="{FF2B5EF4-FFF2-40B4-BE49-F238E27FC236}">
                <a16:creationId xmlns:a16="http://schemas.microsoft.com/office/drawing/2014/main" id="{9675B686-9772-4151-9913-3A0ACD6FCB5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190BD8E-E955-4D22-9EF1-F098DC570664}" type="slidenum">
              <a:rPr lang="en-US" altLang="en-US" sz="1000" baseline="0">
                <a:solidFill>
                  <a:srgbClr val="FFFFFF"/>
                </a:solidFill>
              </a:rPr>
              <a:pPr eaLnBrk="1" hangingPunct="1"/>
              <a:t>132</a:t>
            </a:fld>
            <a:endParaRPr lang="en-US" altLang="en-US" sz="1000" baseline="0">
              <a:solidFill>
                <a:srgbClr val="FFFFFF"/>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a:extLst>
              <a:ext uri="{FF2B5EF4-FFF2-40B4-BE49-F238E27FC236}">
                <a16:creationId xmlns:a16="http://schemas.microsoft.com/office/drawing/2014/main" id="{A7006682-5D70-43C8-BD70-C6AF088AE196}"/>
              </a:ext>
            </a:extLst>
          </p:cNvPr>
          <p:cNvSpPr>
            <a:spLocks noGrp="1" noChangeArrowheads="1"/>
          </p:cNvSpPr>
          <p:nvPr>
            <p:ph type="title"/>
          </p:nvPr>
        </p:nvSpPr>
        <p:spPr/>
        <p:txBody>
          <a:bodyPr/>
          <a:lstStyle/>
          <a:p>
            <a:pPr eaLnBrk="1" hangingPunct="1"/>
            <a:endParaRPr lang="zh-CN" altLang="en-US"/>
          </a:p>
        </p:txBody>
      </p:sp>
      <p:sp>
        <p:nvSpPr>
          <p:cNvPr id="161795" name="文本占位符 2">
            <a:extLst>
              <a:ext uri="{FF2B5EF4-FFF2-40B4-BE49-F238E27FC236}">
                <a16:creationId xmlns:a16="http://schemas.microsoft.com/office/drawing/2014/main" id="{841FFB14-9BE6-4C16-812E-0944D2FD9533}"/>
              </a:ext>
            </a:extLst>
          </p:cNvPr>
          <p:cNvSpPr>
            <a:spLocks noGrp="1" noChangeArrowheads="1"/>
          </p:cNvSpPr>
          <p:nvPr>
            <p:ph type="body" sz="half" idx="1"/>
          </p:nvPr>
        </p:nvSpPr>
        <p:spPr>
          <a:xfrm>
            <a:off x="1112838" y="1604963"/>
            <a:ext cx="6607175" cy="3902075"/>
          </a:xfrm>
        </p:spPr>
        <p:txBody>
          <a:bodyPr/>
          <a:lstStyle/>
          <a:p>
            <a:pPr eaLnBrk="1" hangingPunct="1"/>
            <a:r>
              <a:rPr lang="en-US" altLang="zh-CN">
                <a:latin typeface="Times New Roman" panose="02020603050405020304" pitchFamily="18" charset="0"/>
                <a:ea typeface="宋体" panose="02010600030101010101" pitchFamily="2" charset="-122"/>
              </a:rPr>
              <a:t>Configuration item/CM aggregate identification</a:t>
            </a:r>
          </a:p>
          <a:p>
            <a:pPr eaLnBrk="1" hangingPunct="1"/>
            <a:r>
              <a:rPr lang="en-US" altLang="zh-CN">
                <a:latin typeface="Times New Roman" panose="02020603050405020304" pitchFamily="18" charset="0"/>
                <a:ea typeface="宋体" panose="02010600030101010101" pitchFamily="2" charset="-122"/>
              </a:rPr>
              <a:t>Promotion management </a:t>
            </a:r>
          </a:p>
          <a:p>
            <a:pPr eaLnBrk="1" hangingPunct="1"/>
            <a:r>
              <a:rPr lang="en-US" altLang="zh-CN">
                <a:latin typeface="Times New Roman" panose="02020603050405020304" pitchFamily="18" charset="0"/>
                <a:ea typeface="宋体" panose="02010600030101010101" pitchFamily="2" charset="-122"/>
              </a:rPr>
              <a:t> Release management</a:t>
            </a:r>
            <a:r>
              <a:rPr lang="en-US" altLang="zh-CN">
                <a:ea typeface="宋体" panose="02010600030101010101" pitchFamily="2" charset="-122"/>
              </a:rPr>
              <a:t> </a:t>
            </a:r>
          </a:p>
          <a:p>
            <a:pPr eaLnBrk="1" hangingPunct="1"/>
            <a:r>
              <a:rPr lang="en-US" altLang="zh-CN">
                <a:latin typeface="Times New Roman" panose="02020603050405020304" pitchFamily="18" charset="0"/>
                <a:ea typeface="宋体" panose="02010600030101010101" pitchFamily="2" charset="-122"/>
              </a:rPr>
              <a:t>Branch management</a:t>
            </a:r>
          </a:p>
          <a:p>
            <a:pPr eaLnBrk="1" hangingPunct="1"/>
            <a:r>
              <a:rPr lang="en-US" altLang="zh-CN">
                <a:latin typeface="Times New Roman" panose="02020603050405020304" pitchFamily="18" charset="0"/>
                <a:ea typeface="宋体" panose="02010600030101010101" pitchFamily="2" charset="-122"/>
              </a:rPr>
              <a:t>Variant Management</a:t>
            </a:r>
          </a:p>
          <a:p>
            <a:pPr eaLnBrk="1" hangingPunct="1"/>
            <a:r>
              <a:rPr lang="en-US" altLang="zh-CN">
                <a:latin typeface="Times New Roman" panose="02020603050405020304" pitchFamily="18" charset="0"/>
                <a:ea typeface="宋体" panose="02010600030101010101" pitchFamily="2" charset="-122"/>
              </a:rPr>
              <a:t>Change Management</a:t>
            </a:r>
          </a:p>
        </p:txBody>
      </p:sp>
      <p:sp>
        <p:nvSpPr>
          <p:cNvPr id="161796" name="灯片编号占位符 4">
            <a:extLst>
              <a:ext uri="{FF2B5EF4-FFF2-40B4-BE49-F238E27FC236}">
                <a16:creationId xmlns:a16="http://schemas.microsoft.com/office/drawing/2014/main" id="{3E94E3FC-D551-4A21-BD2D-17CA0F186E9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24865474-734D-4ABF-AE27-3BD2C621BFF7}" type="slidenum">
              <a:rPr lang="en-US" altLang="en-US" sz="1000" baseline="0">
                <a:solidFill>
                  <a:srgbClr val="FFFFFF"/>
                </a:solidFill>
              </a:rPr>
              <a:pPr eaLnBrk="1" hangingPunct="1"/>
              <a:t>133</a:t>
            </a:fld>
            <a:endParaRPr lang="en-US" altLang="en-US" sz="1000" baseline="0">
              <a:solidFill>
                <a:srgbClr val="FFFFFF"/>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灯片编号占位符 3">
            <a:extLst>
              <a:ext uri="{FF2B5EF4-FFF2-40B4-BE49-F238E27FC236}">
                <a16:creationId xmlns:a16="http://schemas.microsoft.com/office/drawing/2014/main" id="{2D53F8FC-3C3E-4A91-8F10-F7602AA5BBD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966F6C3-0EAE-47CA-961D-B80D06E97601}" type="slidenum">
              <a:rPr lang="en-US" altLang="en-US" sz="1000" baseline="0"/>
              <a:pPr eaLnBrk="1" hangingPunct="1"/>
              <a:t>134</a:t>
            </a:fld>
            <a:endParaRPr lang="en-US" altLang="en-US" sz="1000" baseline="0"/>
          </a:p>
        </p:txBody>
      </p:sp>
      <p:sp>
        <p:nvSpPr>
          <p:cNvPr id="162819" name="Rectangle 2">
            <a:extLst>
              <a:ext uri="{FF2B5EF4-FFF2-40B4-BE49-F238E27FC236}">
                <a16:creationId xmlns:a16="http://schemas.microsoft.com/office/drawing/2014/main" id="{4821D2E0-6DEF-4B6D-A6EA-3F504446609C}"/>
              </a:ext>
            </a:extLst>
          </p:cNvPr>
          <p:cNvSpPr>
            <a:spLocks noGrp="1" noChangeArrowheads="1"/>
          </p:cNvSpPr>
          <p:nvPr>
            <p:ph type="title"/>
          </p:nvPr>
        </p:nvSpPr>
        <p:spPr/>
        <p:txBody>
          <a:bodyPr/>
          <a:lstStyle/>
          <a:p>
            <a:pPr eaLnBrk="1" hangingPunct="1"/>
            <a:r>
              <a:rPr lang="zh-CN" altLang="en-US"/>
              <a:t>软件配置管理工具</a:t>
            </a:r>
            <a:br>
              <a:rPr lang="zh-CN" altLang="en-US" sz="3600"/>
            </a:br>
            <a:endParaRPr lang="zh-CN" altLang="en-US" sz="3600"/>
          </a:p>
        </p:txBody>
      </p:sp>
      <p:sp>
        <p:nvSpPr>
          <p:cNvPr id="162820" name="Rectangle 3">
            <a:extLst>
              <a:ext uri="{FF2B5EF4-FFF2-40B4-BE49-F238E27FC236}">
                <a16:creationId xmlns:a16="http://schemas.microsoft.com/office/drawing/2014/main" id="{AE332527-4B14-4881-9AB2-2CE6B080213F}"/>
              </a:ext>
            </a:extLst>
          </p:cNvPr>
          <p:cNvSpPr>
            <a:spLocks noGrp="1" noChangeArrowheads="1"/>
          </p:cNvSpPr>
          <p:nvPr>
            <p:ph idx="1"/>
          </p:nvPr>
        </p:nvSpPr>
        <p:spPr>
          <a:xfrm>
            <a:off x="681038" y="1430338"/>
            <a:ext cx="7348537" cy="4995862"/>
          </a:xfrm>
        </p:spPr>
        <p:txBody>
          <a:bodyPr/>
          <a:lstStyle/>
          <a:p>
            <a:pPr eaLnBrk="1" hangingPunct="1"/>
            <a:r>
              <a:rPr lang="en-US" altLang="zh-CN" b="1" i="1"/>
              <a:t>Rational ClearCase</a:t>
            </a:r>
            <a:endParaRPr lang="en-US" altLang="zh-CN"/>
          </a:p>
          <a:p>
            <a:pPr lvl="1" eaLnBrk="1" hangingPunct="1"/>
            <a:r>
              <a:rPr lang="zh-CN" altLang="en-US"/>
              <a:t>版本控制、工作空间管理</a:t>
            </a:r>
          </a:p>
          <a:p>
            <a:pPr lvl="1" eaLnBrk="1" hangingPunct="1"/>
            <a:r>
              <a:rPr lang="zh-CN" altLang="en-US"/>
              <a:t>支持并行开发</a:t>
            </a:r>
          </a:p>
          <a:p>
            <a:pPr lvl="1" eaLnBrk="1" hangingPunct="1"/>
            <a:r>
              <a:rPr lang="zh-CN" altLang="en-US"/>
              <a:t>统一变更管理</a:t>
            </a:r>
          </a:p>
          <a:p>
            <a:pPr lvl="1" eaLnBrk="1" hangingPunct="1"/>
            <a:r>
              <a:rPr lang="zh-CN" altLang="en-US"/>
              <a:t>与</a:t>
            </a:r>
            <a:r>
              <a:rPr lang="en-US" altLang="zh-CN" b="1"/>
              <a:t>Microsoft</a:t>
            </a:r>
            <a:r>
              <a:rPr lang="zh-CN" altLang="en-US"/>
              <a:t>和</a:t>
            </a:r>
            <a:r>
              <a:rPr lang="en-US" altLang="zh-CN" b="1"/>
              <a:t>IBM </a:t>
            </a:r>
            <a:r>
              <a:rPr lang="zh-CN" altLang="en-US"/>
              <a:t>的开发工具相集成</a:t>
            </a:r>
          </a:p>
          <a:p>
            <a:pPr eaLnBrk="1" hangingPunct="1"/>
            <a:r>
              <a:rPr lang="en-US" altLang="zh-CN" b="1" i="1"/>
              <a:t>Microsoft SourceSafe</a:t>
            </a:r>
            <a:endParaRPr lang="en-US" altLang="zh-CN"/>
          </a:p>
          <a:p>
            <a:pPr lvl="1" eaLnBrk="1" hangingPunct="1"/>
            <a:r>
              <a:rPr lang="zh-CN" altLang="en-US"/>
              <a:t>版本控制</a:t>
            </a:r>
          </a:p>
          <a:p>
            <a:pPr lvl="1" eaLnBrk="1" hangingPunct="1"/>
            <a:r>
              <a:rPr lang="zh-CN" altLang="en-US"/>
              <a:t>与</a:t>
            </a:r>
            <a:r>
              <a:rPr lang="en-US" altLang="zh-CN" b="1"/>
              <a:t>Microsoft</a:t>
            </a:r>
            <a:r>
              <a:rPr lang="zh-CN" altLang="en-US"/>
              <a:t>的开发工具相集成</a:t>
            </a:r>
          </a:p>
          <a:p>
            <a:pPr eaLnBrk="1" hangingPunct="1"/>
            <a:r>
              <a:rPr lang="en-US" altLang="zh-CN" b="1" i="1"/>
              <a:t>CVS</a:t>
            </a:r>
            <a:endParaRPr lang="en-US" altLang="zh-CN"/>
          </a:p>
          <a:p>
            <a:pPr lvl="1" eaLnBrk="1" hangingPunct="1"/>
            <a:r>
              <a:rPr lang="zh-CN" altLang="en-US"/>
              <a:t>并发版本控制</a:t>
            </a:r>
          </a:p>
          <a:p>
            <a:pPr lvl="1" eaLnBrk="1" hangingPunct="1"/>
            <a:r>
              <a:rPr lang="zh-CN" altLang="en-US"/>
              <a:t>开放源码的软件开发</a:t>
            </a:r>
          </a:p>
          <a:p>
            <a:pPr eaLnBrk="1" hangingPunct="1"/>
            <a:endParaRPr lang="zh-CN" altLang="en-US"/>
          </a:p>
          <a:p>
            <a:pPr eaLnBrk="1" hangingPunct="1"/>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a:extLst>
              <a:ext uri="{FF2B5EF4-FFF2-40B4-BE49-F238E27FC236}">
                <a16:creationId xmlns:a16="http://schemas.microsoft.com/office/drawing/2014/main" id="{2374A94D-C4DC-4E35-A1B2-9FBDA57C1429}"/>
              </a:ext>
            </a:extLst>
          </p:cNvPr>
          <p:cNvSpPr>
            <a:spLocks noGrp="1" noChangeArrowheads="1"/>
          </p:cNvSpPr>
          <p:nvPr>
            <p:ph type="title"/>
          </p:nvPr>
        </p:nvSpPr>
        <p:spPr/>
        <p:txBody>
          <a:bodyPr/>
          <a:lstStyle/>
          <a:p>
            <a:r>
              <a:rPr lang="zh-CN" altLang="en-US"/>
              <a:t>纲要</a:t>
            </a:r>
          </a:p>
        </p:txBody>
      </p:sp>
      <p:sp>
        <p:nvSpPr>
          <p:cNvPr id="21507" name="内容占位符 2">
            <a:extLst>
              <a:ext uri="{FF2B5EF4-FFF2-40B4-BE49-F238E27FC236}">
                <a16:creationId xmlns:a16="http://schemas.microsoft.com/office/drawing/2014/main" id="{F1D053AA-6FF1-4A18-9B14-D949021E14B7}"/>
              </a:ext>
            </a:extLst>
          </p:cNvPr>
          <p:cNvSpPr>
            <a:spLocks noGrp="1"/>
          </p:cNvSpPr>
          <p:nvPr>
            <p:ph idx="1"/>
          </p:nvPr>
        </p:nvSpPr>
        <p:spPr/>
        <p:txBody>
          <a:bodyPr/>
          <a:lstStyle/>
          <a:p>
            <a:pPr>
              <a:defRPr/>
            </a:pPr>
            <a:r>
              <a:rPr lang="zh-CN" altLang="en-US" sz="3600" dirty="0">
                <a:solidFill>
                  <a:schemeClr val="tx1">
                    <a:lumMod val="75000"/>
                  </a:schemeClr>
                </a:solidFill>
              </a:rPr>
              <a:t>概述</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需求变更管理</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需求可追踪性</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需求风险管理</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需求配置管理</a:t>
            </a:r>
            <a:endParaRPr lang="en-US" altLang="zh-CN" sz="3600" dirty="0">
              <a:solidFill>
                <a:schemeClr val="tx1">
                  <a:lumMod val="75000"/>
                </a:schemeClr>
              </a:solidFill>
            </a:endParaRPr>
          </a:p>
          <a:p>
            <a:pPr>
              <a:defRPr/>
            </a:pPr>
            <a:r>
              <a:rPr lang="zh-CN" altLang="en-US" sz="3600" b="1" dirty="0">
                <a:solidFill>
                  <a:srgbClr val="FF0000"/>
                </a:solidFill>
              </a:rPr>
              <a:t>产品线需求</a:t>
            </a:r>
          </a:p>
        </p:txBody>
      </p:sp>
      <p:sp>
        <p:nvSpPr>
          <p:cNvPr id="163844" name="灯片编号占位符 3">
            <a:extLst>
              <a:ext uri="{FF2B5EF4-FFF2-40B4-BE49-F238E27FC236}">
                <a16:creationId xmlns:a16="http://schemas.microsoft.com/office/drawing/2014/main" id="{BF344AE8-B617-426B-8C40-5F14723DB81E}"/>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3AAB542C-10F1-43B4-B34D-41621709C62D}" type="slidenum">
              <a:rPr lang="en-US" altLang="en-US" sz="1000" baseline="0">
                <a:solidFill>
                  <a:srgbClr val="FFFFFF"/>
                </a:solidFill>
              </a:rPr>
              <a:pPr eaLnBrk="1" hangingPunct="1"/>
              <a:t>135</a:t>
            </a:fld>
            <a:endParaRPr lang="en-US" altLang="en-US" sz="1000" baseline="0">
              <a:solidFill>
                <a:srgbClr val="FFFFFF"/>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a:extLst>
              <a:ext uri="{FF2B5EF4-FFF2-40B4-BE49-F238E27FC236}">
                <a16:creationId xmlns:a16="http://schemas.microsoft.com/office/drawing/2014/main" id="{BAAFB13B-1F6A-4853-865D-1BDFF4EBF153}"/>
              </a:ext>
            </a:extLst>
          </p:cNvPr>
          <p:cNvSpPr>
            <a:spLocks noGrp="1" noChangeArrowheads="1"/>
          </p:cNvSpPr>
          <p:nvPr>
            <p:ph type="title"/>
          </p:nvPr>
        </p:nvSpPr>
        <p:spPr/>
        <p:txBody>
          <a:bodyPr/>
          <a:lstStyle/>
          <a:p>
            <a:r>
              <a:rPr lang="zh-CN" altLang="en-US"/>
              <a:t>软件家族</a:t>
            </a:r>
          </a:p>
        </p:txBody>
      </p:sp>
      <p:sp>
        <p:nvSpPr>
          <p:cNvPr id="164867" name="内容占位符 2">
            <a:extLst>
              <a:ext uri="{FF2B5EF4-FFF2-40B4-BE49-F238E27FC236}">
                <a16:creationId xmlns:a16="http://schemas.microsoft.com/office/drawing/2014/main" id="{7D5FFC5B-4D8D-447F-BA8C-6B92A1ABA0FE}"/>
              </a:ext>
            </a:extLst>
          </p:cNvPr>
          <p:cNvSpPr>
            <a:spLocks noGrp="1" noChangeArrowheads="1"/>
          </p:cNvSpPr>
          <p:nvPr>
            <p:ph idx="1"/>
          </p:nvPr>
        </p:nvSpPr>
        <p:spPr/>
        <p:txBody>
          <a:bodyPr/>
          <a:lstStyle/>
          <a:p>
            <a:r>
              <a:rPr lang="zh-CN" altLang="en-US"/>
              <a:t>可重用组件库</a:t>
            </a:r>
            <a:endParaRPr lang="en-US" altLang="zh-CN"/>
          </a:p>
          <a:p>
            <a:pPr marL="750888" lvl="1"/>
            <a:r>
              <a:rPr lang="zh-CN" altLang="en-US"/>
              <a:t>特定域相关的库，例如</a:t>
            </a:r>
            <a:r>
              <a:rPr lang="en-US" altLang="zh-CN"/>
              <a:t>Math</a:t>
            </a:r>
            <a:r>
              <a:rPr lang="zh-CN" altLang="en-US"/>
              <a:t>；</a:t>
            </a:r>
            <a:endParaRPr lang="en-US" altLang="zh-CN"/>
          </a:p>
          <a:p>
            <a:pPr marL="750888" lvl="1"/>
            <a:r>
              <a:rPr lang="zh-CN" altLang="en-US"/>
              <a:t>程序开发库，例如</a:t>
            </a:r>
            <a:r>
              <a:rPr lang="en-US" altLang="zh-CN"/>
              <a:t>Java</a:t>
            </a:r>
            <a:r>
              <a:rPr lang="zh-CN" altLang="en-US"/>
              <a:t> </a:t>
            </a:r>
            <a:r>
              <a:rPr lang="en-US" altLang="zh-CN"/>
              <a:t>AWT</a:t>
            </a:r>
            <a:r>
              <a:rPr lang="zh-CN" altLang="en-US"/>
              <a:t>等。</a:t>
            </a:r>
            <a:endParaRPr lang="en-US" altLang="zh-CN"/>
          </a:p>
          <a:p>
            <a:r>
              <a:rPr lang="zh-CN" altLang="en-US"/>
              <a:t>域工程</a:t>
            </a:r>
            <a:endParaRPr lang="en-US" altLang="zh-CN"/>
          </a:p>
          <a:p>
            <a:pPr marL="750888" lvl="1"/>
            <a:r>
              <a:rPr lang="zh-CN" altLang="en-US"/>
              <a:t>把软件开发分成两部分</a:t>
            </a:r>
            <a:endParaRPr lang="en-US" altLang="zh-CN"/>
          </a:p>
          <a:p>
            <a:pPr lvl="2"/>
            <a:r>
              <a:rPr lang="zh-CN" altLang="en-US"/>
              <a:t>域分析：标示和分析问题域可重用的组件；</a:t>
            </a:r>
            <a:endParaRPr lang="en-US" altLang="zh-CN"/>
          </a:p>
          <a:p>
            <a:pPr lvl="2"/>
            <a:r>
              <a:rPr lang="zh-CN" altLang="en-US"/>
              <a:t>应用开发：利用组件开发特定的应用。</a:t>
            </a:r>
            <a:endParaRPr lang="en-US" altLang="zh-CN"/>
          </a:p>
          <a:p>
            <a:r>
              <a:rPr lang="zh-CN" altLang="en-US"/>
              <a:t>软件家族</a:t>
            </a:r>
            <a:endParaRPr lang="en-US" altLang="zh-CN"/>
          </a:p>
          <a:p>
            <a:pPr marL="750888" lvl="1"/>
            <a:r>
              <a:rPr lang="zh-CN" altLang="en-US"/>
              <a:t>许多公司提供一定范围内的相关的软件</a:t>
            </a:r>
            <a:endParaRPr lang="en-US" altLang="zh-CN"/>
          </a:p>
          <a:p>
            <a:pPr lvl="2">
              <a:buFont typeface="Wingdings" panose="05000000000000000000" pitchFamily="2" charset="2"/>
              <a:buChar char="•"/>
            </a:pPr>
            <a:r>
              <a:rPr lang="zh-CN" altLang="en-US"/>
              <a:t>为这些相关的软件选择稳定的软件架构</a:t>
            </a:r>
            <a:endParaRPr lang="en-US" altLang="zh-CN"/>
          </a:p>
          <a:p>
            <a:pPr lvl="2">
              <a:buFont typeface="Wingdings" panose="05000000000000000000" pitchFamily="2" charset="2"/>
              <a:buChar char="•"/>
            </a:pPr>
            <a:r>
              <a:rPr lang="zh-CN" altLang="en-US"/>
              <a:t>为软件家族中的成员标示差异性</a:t>
            </a:r>
            <a:endParaRPr lang="en-US" altLang="zh-CN"/>
          </a:p>
          <a:p>
            <a:pPr marL="750888" lvl="1"/>
            <a:r>
              <a:rPr lang="zh-CN" altLang="en-US"/>
              <a:t>垂直家族和水平家族</a:t>
            </a:r>
            <a:endParaRPr lang="en-US" altLang="zh-CN"/>
          </a:p>
          <a:p>
            <a:endParaRPr lang="zh-CN" altLang="en-US"/>
          </a:p>
        </p:txBody>
      </p:sp>
      <p:sp>
        <p:nvSpPr>
          <p:cNvPr id="164868" name="灯片编号占位符 3">
            <a:extLst>
              <a:ext uri="{FF2B5EF4-FFF2-40B4-BE49-F238E27FC236}">
                <a16:creationId xmlns:a16="http://schemas.microsoft.com/office/drawing/2014/main" id="{4F578B35-F02B-4C02-9F95-B0740E57875B}"/>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D23D209D-2558-4891-95AB-AD8A4B5BF077}" type="slidenum">
              <a:rPr lang="en-US" altLang="en-US" sz="1000" baseline="0"/>
              <a:pPr eaLnBrk="1" hangingPunct="1"/>
              <a:t>136</a:t>
            </a:fld>
            <a:endParaRPr lang="en-US" altLang="en-US" sz="1000" baseline="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a:extLst>
              <a:ext uri="{FF2B5EF4-FFF2-40B4-BE49-F238E27FC236}">
                <a16:creationId xmlns:a16="http://schemas.microsoft.com/office/drawing/2014/main" id="{DB940455-B9D4-4EA9-B459-C7E91F3B9F4A}"/>
              </a:ext>
            </a:extLst>
          </p:cNvPr>
          <p:cNvSpPr>
            <a:spLocks noGrp="1" noChangeArrowheads="1"/>
          </p:cNvSpPr>
          <p:nvPr>
            <p:ph type="title"/>
          </p:nvPr>
        </p:nvSpPr>
        <p:spPr/>
        <p:txBody>
          <a:bodyPr/>
          <a:lstStyle/>
          <a:p>
            <a:pPr eaLnBrk="1" hangingPunct="1"/>
            <a:r>
              <a:rPr lang="zh-CN" altLang="en-US"/>
              <a:t>讨论</a:t>
            </a:r>
          </a:p>
        </p:txBody>
      </p:sp>
      <p:sp>
        <p:nvSpPr>
          <p:cNvPr id="165891" name="文本占位符 2">
            <a:extLst>
              <a:ext uri="{FF2B5EF4-FFF2-40B4-BE49-F238E27FC236}">
                <a16:creationId xmlns:a16="http://schemas.microsoft.com/office/drawing/2014/main" id="{4EB4AA73-E7ED-454F-BA56-6AFCB2154546}"/>
              </a:ext>
            </a:extLst>
          </p:cNvPr>
          <p:cNvSpPr>
            <a:spLocks noGrp="1" noChangeArrowheads="1"/>
          </p:cNvSpPr>
          <p:nvPr>
            <p:ph type="body" sz="half" idx="1"/>
          </p:nvPr>
        </p:nvSpPr>
        <p:spPr>
          <a:xfrm>
            <a:off x="1112838" y="1604963"/>
            <a:ext cx="5391150" cy="3902075"/>
          </a:xfrm>
        </p:spPr>
        <p:txBody>
          <a:bodyPr/>
          <a:lstStyle/>
          <a:p>
            <a:pPr eaLnBrk="1" hangingPunct="1"/>
            <a:r>
              <a:rPr lang="zh-CN" altLang="en-US"/>
              <a:t>产品线需求的特点</a:t>
            </a:r>
            <a:endParaRPr lang="en-US" altLang="zh-CN"/>
          </a:p>
          <a:p>
            <a:pPr eaLnBrk="1" hangingPunct="1"/>
            <a:r>
              <a:rPr lang="zh-CN" altLang="en-US"/>
              <a:t>产品线需求管理的特点</a:t>
            </a:r>
          </a:p>
        </p:txBody>
      </p:sp>
      <p:sp>
        <p:nvSpPr>
          <p:cNvPr id="165892" name="灯片编号占位符 4">
            <a:extLst>
              <a:ext uri="{FF2B5EF4-FFF2-40B4-BE49-F238E27FC236}">
                <a16:creationId xmlns:a16="http://schemas.microsoft.com/office/drawing/2014/main" id="{2A9FA8C5-D375-488F-B911-B7097544956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772E7724-4E4C-4763-895E-AE394101517A}" type="slidenum">
              <a:rPr lang="en-US" altLang="en-US" sz="1000" baseline="0">
                <a:solidFill>
                  <a:srgbClr val="FFFFFF"/>
                </a:solidFill>
              </a:rPr>
              <a:pPr eaLnBrk="1" hangingPunct="1"/>
              <a:t>137</a:t>
            </a:fld>
            <a:endParaRPr lang="en-US" altLang="en-US" sz="1000" baseline="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5E60EFC4-760D-4CDC-B93A-C366544AAEA4}"/>
              </a:ext>
            </a:extLst>
          </p:cNvPr>
          <p:cNvSpPr>
            <a:spLocks noGrp="1" noChangeArrowheads="1"/>
          </p:cNvSpPr>
          <p:nvPr>
            <p:ph type="title"/>
          </p:nvPr>
        </p:nvSpPr>
        <p:spPr/>
        <p:txBody>
          <a:bodyPr/>
          <a:lstStyle/>
          <a:p>
            <a:r>
              <a:rPr lang="zh-CN" altLang="en-US"/>
              <a:t>需求管理过程详细模型</a:t>
            </a:r>
            <a:r>
              <a:rPr lang="en-US" altLang="zh-CN"/>
              <a:t>-</a:t>
            </a:r>
            <a:r>
              <a:rPr lang="zh-CN" altLang="en-US"/>
              <a:t>标示</a:t>
            </a:r>
            <a:r>
              <a:rPr lang="en-US" altLang="zh-CN"/>
              <a:t>(3)</a:t>
            </a:r>
            <a:endParaRPr lang="zh-CN" altLang="en-US"/>
          </a:p>
        </p:txBody>
      </p:sp>
      <p:sp>
        <p:nvSpPr>
          <p:cNvPr id="39939" name="内容占位符 2">
            <a:extLst>
              <a:ext uri="{FF2B5EF4-FFF2-40B4-BE49-F238E27FC236}">
                <a16:creationId xmlns:a16="http://schemas.microsoft.com/office/drawing/2014/main" id="{7C02CBC7-EB2B-4F67-8F34-624D88802F08}"/>
              </a:ext>
            </a:extLst>
          </p:cNvPr>
          <p:cNvSpPr>
            <a:spLocks noGrp="1" noChangeArrowheads="1"/>
          </p:cNvSpPr>
          <p:nvPr>
            <p:ph idx="1"/>
          </p:nvPr>
        </p:nvSpPr>
        <p:spPr/>
        <p:txBody>
          <a:bodyPr/>
          <a:lstStyle/>
          <a:p>
            <a:r>
              <a:rPr lang="zh-CN" altLang="en-US"/>
              <a:t>对获取的需求进行分类，形成需求的第一个基线版本；</a:t>
            </a:r>
            <a:endParaRPr lang="en-US" altLang="zh-CN"/>
          </a:p>
          <a:p>
            <a:endParaRPr lang="en-US" altLang="zh-CN"/>
          </a:p>
          <a:p>
            <a:r>
              <a:rPr lang="zh-CN" altLang="en-US"/>
              <a:t>操作</a:t>
            </a:r>
            <a:endParaRPr lang="en-US" altLang="zh-CN"/>
          </a:p>
          <a:p>
            <a:r>
              <a:rPr lang="zh-CN" altLang="en-US"/>
              <a:t>性能</a:t>
            </a:r>
            <a:endParaRPr lang="en-US" altLang="zh-CN"/>
          </a:p>
          <a:p>
            <a:r>
              <a:rPr lang="zh-CN" altLang="en-US"/>
              <a:t>功能</a:t>
            </a:r>
            <a:endParaRPr lang="en-US" altLang="zh-CN"/>
          </a:p>
          <a:p>
            <a:r>
              <a:rPr lang="zh-CN" altLang="en-US"/>
              <a:t>接口</a:t>
            </a:r>
            <a:endParaRPr lang="en-US" altLang="zh-CN"/>
          </a:p>
          <a:p>
            <a:r>
              <a:rPr lang="zh-CN" altLang="en-US"/>
              <a:t>约束</a:t>
            </a:r>
            <a:endParaRPr lang="en-US" altLang="zh-CN"/>
          </a:p>
          <a:p>
            <a:r>
              <a:rPr lang="zh-CN" altLang="en-US"/>
              <a:t>法规</a:t>
            </a:r>
            <a:endParaRPr lang="en-US" altLang="zh-CN"/>
          </a:p>
          <a:p>
            <a:r>
              <a:rPr lang="zh-CN" altLang="en-US"/>
              <a:t>可靠性</a:t>
            </a:r>
            <a:endParaRPr lang="en-US" altLang="zh-CN"/>
          </a:p>
          <a:p>
            <a:r>
              <a:rPr lang="zh-CN" altLang="en-US"/>
              <a:t>安全性</a:t>
            </a:r>
            <a:endParaRPr lang="en-US" altLang="zh-CN"/>
          </a:p>
          <a:p>
            <a:r>
              <a:rPr lang="zh-CN" altLang="en-US"/>
              <a:t>人机工程</a:t>
            </a:r>
          </a:p>
        </p:txBody>
      </p:sp>
      <p:sp>
        <p:nvSpPr>
          <p:cNvPr id="39940" name="灯片编号占位符 3">
            <a:extLst>
              <a:ext uri="{FF2B5EF4-FFF2-40B4-BE49-F238E27FC236}">
                <a16:creationId xmlns:a16="http://schemas.microsoft.com/office/drawing/2014/main" id="{A238814B-2C12-4354-9F1D-C91D1D874629}"/>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28978529-8FA5-4C8C-8432-D384FAFF41E9}" type="slidenum">
              <a:rPr lang="en-US" altLang="en-US" sz="1000" baseline="0"/>
              <a:pPr eaLnBrk="1" hangingPunct="1"/>
              <a:t>14</a:t>
            </a:fld>
            <a:endParaRPr lang="en-US" altLang="en-US" sz="1000" baseline="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52FB47EE-1114-4EDA-A0C9-5678BF6681F7}"/>
              </a:ext>
            </a:extLst>
          </p:cNvPr>
          <p:cNvSpPr>
            <a:spLocks noGrp="1" noChangeArrowheads="1"/>
          </p:cNvSpPr>
          <p:nvPr>
            <p:ph type="title"/>
          </p:nvPr>
        </p:nvSpPr>
        <p:spPr/>
        <p:txBody>
          <a:bodyPr/>
          <a:lstStyle/>
          <a:p>
            <a:r>
              <a:rPr lang="zh-CN" altLang="en-US"/>
              <a:t>需求管理过程详细模型</a:t>
            </a:r>
            <a:r>
              <a:rPr lang="en-US" altLang="zh-CN"/>
              <a:t>-</a:t>
            </a:r>
            <a:r>
              <a:rPr lang="zh-CN" altLang="en-US"/>
              <a:t>标示</a:t>
            </a:r>
            <a:r>
              <a:rPr lang="en-US" altLang="zh-CN"/>
              <a:t>(4)</a:t>
            </a:r>
            <a:endParaRPr lang="zh-CN" altLang="en-US"/>
          </a:p>
        </p:txBody>
      </p:sp>
      <p:sp>
        <p:nvSpPr>
          <p:cNvPr id="40963" name="内容占位符 2">
            <a:extLst>
              <a:ext uri="{FF2B5EF4-FFF2-40B4-BE49-F238E27FC236}">
                <a16:creationId xmlns:a16="http://schemas.microsoft.com/office/drawing/2014/main" id="{200445AF-D96E-422A-A227-A2A61378D90D}"/>
              </a:ext>
            </a:extLst>
          </p:cNvPr>
          <p:cNvSpPr>
            <a:spLocks noGrp="1" noChangeArrowheads="1"/>
          </p:cNvSpPr>
          <p:nvPr>
            <p:ph idx="1"/>
          </p:nvPr>
        </p:nvSpPr>
        <p:spPr/>
        <p:txBody>
          <a:bodyPr/>
          <a:lstStyle/>
          <a:p>
            <a:r>
              <a:rPr lang="zh-CN" altLang="en-US"/>
              <a:t>对需求进行分解和分析，确保需求是清晰的，无歧义和离散的，并且是可验证的，可分匹配的，可追踪的</a:t>
            </a:r>
          </a:p>
        </p:txBody>
      </p:sp>
      <p:sp>
        <p:nvSpPr>
          <p:cNvPr id="40964" name="灯片编号占位符 3">
            <a:extLst>
              <a:ext uri="{FF2B5EF4-FFF2-40B4-BE49-F238E27FC236}">
                <a16:creationId xmlns:a16="http://schemas.microsoft.com/office/drawing/2014/main" id="{A6A9933C-A20D-4F24-98FF-77030EC8EC58}"/>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47732309-218B-4DC3-BCB3-66A94B873F25}" type="slidenum">
              <a:rPr lang="en-US" altLang="en-US" sz="1000" baseline="0"/>
              <a:pPr eaLnBrk="1" hangingPunct="1"/>
              <a:t>15</a:t>
            </a:fld>
            <a:endParaRPr lang="en-US" altLang="en-US" sz="1000" baseline="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9842B92A-2C10-4B7C-ABE3-63AFED30E8F9}"/>
              </a:ext>
            </a:extLst>
          </p:cNvPr>
          <p:cNvSpPr>
            <a:spLocks noGrp="1" noChangeArrowheads="1"/>
          </p:cNvSpPr>
          <p:nvPr>
            <p:ph type="title"/>
          </p:nvPr>
        </p:nvSpPr>
        <p:spPr/>
        <p:txBody>
          <a:bodyPr/>
          <a:lstStyle/>
          <a:p>
            <a:r>
              <a:rPr lang="zh-CN" altLang="en-US"/>
              <a:t>需求管理过程详细模型</a:t>
            </a:r>
            <a:r>
              <a:rPr lang="en-US" altLang="zh-CN"/>
              <a:t>-</a:t>
            </a:r>
            <a:r>
              <a:rPr lang="zh-CN" altLang="en-US"/>
              <a:t>标示</a:t>
            </a:r>
            <a:r>
              <a:rPr lang="en-US" altLang="zh-CN"/>
              <a:t>(4)</a:t>
            </a:r>
            <a:endParaRPr lang="zh-CN" altLang="en-US"/>
          </a:p>
        </p:txBody>
      </p:sp>
      <p:sp>
        <p:nvSpPr>
          <p:cNvPr id="41987" name="内容占位符 2">
            <a:extLst>
              <a:ext uri="{FF2B5EF4-FFF2-40B4-BE49-F238E27FC236}">
                <a16:creationId xmlns:a16="http://schemas.microsoft.com/office/drawing/2014/main" id="{2EAA07DB-EB70-4B1C-8A33-CD4D512C0186}"/>
              </a:ext>
            </a:extLst>
          </p:cNvPr>
          <p:cNvSpPr>
            <a:spLocks noGrp="1" noChangeArrowheads="1"/>
          </p:cNvSpPr>
          <p:nvPr>
            <p:ph idx="1"/>
          </p:nvPr>
        </p:nvSpPr>
        <p:spPr/>
        <p:txBody>
          <a:bodyPr/>
          <a:lstStyle/>
          <a:p>
            <a:r>
              <a:rPr lang="zh-CN" altLang="en-US"/>
              <a:t>分解</a:t>
            </a:r>
            <a:endParaRPr lang="en-US" altLang="zh-CN"/>
          </a:p>
          <a:p>
            <a:pPr marL="750888" lvl="1"/>
            <a:r>
              <a:rPr lang="zh-CN" altLang="en-US"/>
              <a:t>把复杂的需求</a:t>
            </a:r>
            <a:r>
              <a:rPr lang="zh-CN" altLang="en-US" b="1">
                <a:solidFill>
                  <a:srgbClr val="FF0000"/>
                </a:solidFill>
              </a:rPr>
              <a:t>分解成单一的，简单的需求陈述</a:t>
            </a:r>
            <a:r>
              <a:rPr lang="zh-CN" altLang="en-US"/>
              <a:t>；</a:t>
            </a:r>
            <a:endParaRPr lang="en-US" altLang="zh-CN"/>
          </a:p>
          <a:p>
            <a:pPr marL="750888" lvl="1"/>
            <a:r>
              <a:rPr lang="zh-CN" altLang="en-US"/>
              <a:t>分解不改变需求合同或规约文档；</a:t>
            </a:r>
            <a:endParaRPr lang="en-US" altLang="zh-CN"/>
          </a:p>
          <a:p>
            <a:r>
              <a:rPr lang="zh-CN" altLang="en-US"/>
              <a:t>好的需求描述</a:t>
            </a:r>
            <a:endParaRPr lang="en-US" altLang="zh-CN"/>
          </a:p>
          <a:p>
            <a:pPr marL="750888" lvl="1"/>
            <a:r>
              <a:rPr lang="zh-CN" altLang="en-US"/>
              <a:t>自我包含</a:t>
            </a:r>
            <a:endParaRPr lang="en-US" altLang="zh-CN"/>
          </a:p>
          <a:p>
            <a:pPr marL="750888" lvl="1"/>
            <a:r>
              <a:rPr lang="zh-CN" altLang="en-US"/>
              <a:t>完备的，符合语法规范</a:t>
            </a:r>
            <a:endParaRPr lang="en-US" altLang="zh-CN"/>
          </a:p>
          <a:p>
            <a:pPr marL="750888" lvl="1"/>
            <a:r>
              <a:rPr lang="zh-CN" altLang="en-US"/>
              <a:t>量化，而不是定性和主观的描述</a:t>
            </a:r>
            <a:endParaRPr lang="en-US" altLang="zh-CN"/>
          </a:p>
          <a:p>
            <a:pPr marL="750888" lvl="1"/>
            <a:r>
              <a:rPr lang="zh-CN" altLang="en-US"/>
              <a:t>明确的，没有歧义性</a:t>
            </a:r>
          </a:p>
        </p:txBody>
      </p:sp>
      <p:sp>
        <p:nvSpPr>
          <p:cNvPr id="41988" name="灯片编号占位符 3">
            <a:extLst>
              <a:ext uri="{FF2B5EF4-FFF2-40B4-BE49-F238E27FC236}">
                <a16:creationId xmlns:a16="http://schemas.microsoft.com/office/drawing/2014/main" id="{C89B6046-57FB-4C43-967D-94B0ADBF04F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AAAAEDA0-AF05-4A6B-8174-EE661D5EC2F1}" type="slidenum">
              <a:rPr lang="en-US" altLang="en-US" sz="1000" baseline="0"/>
              <a:pPr eaLnBrk="1" hangingPunct="1"/>
              <a:t>16</a:t>
            </a:fld>
            <a:endParaRPr lang="en-US" altLang="en-US" sz="1000" baseline="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a:extLst>
              <a:ext uri="{FF2B5EF4-FFF2-40B4-BE49-F238E27FC236}">
                <a16:creationId xmlns:a16="http://schemas.microsoft.com/office/drawing/2014/main" id="{29D8E47A-390C-4302-AF7C-845E0A609D8F}"/>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A7A6CEF6-4812-4136-8433-99AA617D40AA}" type="slidenum">
              <a:rPr lang="en-US" altLang="en-US" sz="1000" baseline="0"/>
              <a:pPr eaLnBrk="1" hangingPunct="1"/>
              <a:t>17</a:t>
            </a:fld>
            <a:endParaRPr lang="en-US" altLang="en-US" sz="1000" baseline="0"/>
          </a:p>
        </p:txBody>
      </p:sp>
      <p:pic>
        <p:nvPicPr>
          <p:cNvPr id="43011" name="Picture 2">
            <a:extLst>
              <a:ext uri="{FF2B5EF4-FFF2-40B4-BE49-F238E27FC236}">
                <a16:creationId xmlns:a16="http://schemas.microsoft.com/office/drawing/2014/main" id="{E53D1F15-EFCB-4B7B-B07F-67E9E4EDFEC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3250" y="841375"/>
            <a:ext cx="8201025" cy="5316538"/>
          </a:xfrm>
        </p:spPr>
      </p:pic>
      <p:sp>
        <p:nvSpPr>
          <p:cNvPr id="43012" name="TextBox 1">
            <a:extLst>
              <a:ext uri="{FF2B5EF4-FFF2-40B4-BE49-F238E27FC236}">
                <a16:creationId xmlns:a16="http://schemas.microsoft.com/office/drawing/2014/main" id="{C357DC74-9E1D-459E-9E45-DF4300811D91}"/>
              </a:ext>
            </a:extLst>
          </p:cNvPr>
          <p:cNvSpPr txBox="1">
            <a:spLocks noChangeArrowheads="1"/>
          </p:cNvSpPr>
          <p:nvPr/>
        </p:nvSpPr>
        <p:spPr bwMode="auto">
          <a:xfrm>
            <a:off x="1949450" y="503238"/>
            <a:ext cx="3209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r>
              <a:rPr lang="zh-CN" altLang="en-US" sz="2400">
                <a:solidFill>
                  <a:srgbClr val="FF0000"/>
                </a:solidFill>
              </a:rPr>
              <a:t>断路器</a:t>
            </a:r>
          </a:p>
        </p:txBody>
      </p:sp>
      <p:sp>
        <p:nvSpPr>
          <p:cNvPr id="43013" name="TextBox 5">
            <a:extLst>
              <a:ext uri="{FF2B5EF4-FFF2-40B4-BE49-F238E27FC236}">
                <a16:creationId xmlns:a16="http://schemas.microsoft.com/office/drawing/2014/main" id="{A2EAA5AE-73E6-47F1-B31C-4ABE951E3E65}"/>
              </a:ext>
            </a:extLst>
          </p:cNvPr>
          <p:cNvSpPr txBox="1">
            <a:spLocks noChangeArrowheads="1"/>
          </p:cNvSpPr>
          <p:nvPr/>
        </p:nvSpPr>
        <p:spPr bwMode="auto">
          <a:xfrm>
            <a:off x="6313488" y="2352675"/>
            <a:ext cx="32115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r>
              <a:rPr lang="zh-CN" altLang="en-US" sz="2400">
                <a:solidFill>
                  <a:srgbClr val="FF0000"/>
                </a:solidFill>
              </a:rPr>
              <a:t>意外激活</a:t>
            </a:r>
          </a:p>
        </p:txBody>
      </p:sp>
      <p:sp>
        <p:nvSpPr>
          <p:cNvPr id="43014" name="TextBox 6">
            <a:extLst>
              <a:ext uri="{FF2B5EF4-FFF2-40B4-BE49-F238E27FC236}">
                <a16:creationId xmlns:a16="http://schemas.microsoft.com/office/drawing/2014/main" id="{B0CC17A1-2FE5-4F67-9506-B140AEA4108C}"/>
              </a:ext>
            </a:extLst>
          </p:cNvPr>
          <p:cNvSpPr txBox="1">
            <a:spLocks noChangeArrowheads="1"/>
          </p:cNvSpPr>
          <p:nvPr/>
        </p:nvSpPr>
        <p:spPr bwMode="auto">
          <a:xfrm>
            <a:off x="7539038" y="1525588"/>
            <a:ext cx="12652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r>
              <a:rPr lang="zh-CN" altLang="en-US" sz="2400">
                <a:solidFill>
                  <a:srgbClr val="FF0000"/>
                </a:solidFill>
              </a:rPr>
              <a:t>总线</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3719F133-F479-43E5-9B50-437417117669}"/>
              </a:ext>
            </a:extLst>
          </p:cNvPr>
          <p:cNvSpPr>
            <a:spLocks noGrp="1" noChangeArrowheads="1"/>
          </p:cNvSpPr>
          <p:nvPr>
            <p:ph type="title"/>
          </p:nvPr>
        </p:nvSpPr>
        <p:spPr/>
        <p:txBody>
          <a:bodyPr/>
          <a:lstStyle/>
          <a:p>
            <a:endParaRPr lang="zh-CN" altLang="en-US"/>
          </a:p>
        </p:txBody>
      </p:sp>
      <p:sp>
        <p:nvSpPr>
          <p:cNvPr id="44035" name="灯片编号占位符 3">
            <a:extLst>
              <a:ext uri="{FF2B5EF4-FFF2-40B4-BE49-F238E27FC236}">
                <a16:creationId xmlns:a16="http://schemas.microsoft.com/office/drawing/2014/main" id="{3E2CE323-DBA7-4CB3-8A89-EA7E0795122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7B1ED191-ECBE-43B2-AD70-1AA73C55A2C4}" type="slidenum">
              <a:rPr lang="en-US" altLang="en-US" sz="1000" baseline="0"/>
              <a:pPr eaLnBrk="1" hangingPunct="1"/>
              <a:t>18</a:t>
            </a:fld>
            <a:endParaRPr lang="en-US" altLang="en-US" sz="1000" baseline="0"/>
          </a:p>
        </p:txBody>
      </p:sp>
      <p:pic>
        <p:nvPicPr>
          <p:cNvPr id="44036" name="Picture 2">
            <a:extLst>
              <a:ext uri="{FF2B5EF4-FFF2-40B4-BE49-F238E27FC236}">
                <a16:creationId xmlns:a16="http://schemas.microsoft.com/office/drawing/2014/main" id="{7B710840-F6E9-455B-9914-7BE203816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5750" y="1350963"/>
            <a:ext cx="8428038" cy="40386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5A94118A-35E7-476D-A8A0-F60491B57CC6}"/>
              </a:ext>
            </a:extLst>
          </p:cNvPr>
          <p:cNvSpPr>
            <a:spLocks noGrp="1" noChangeArrowheads="1"/>
          </p:cNvSpPr>
          <p:nvPr>
            <p:ph type="title"/>
          </p:nvPr>
        </p:nvSpPr>
        <p:spPr/>
        <p:txBody>
          <a:bodyPr/>
          <a:lstStyle/>
          <a:p>
            <a:endParaRPr lang="zh-CN" altLang="en-US"/>
          </a:p>
        </p:txBody>
      </p:sp>
      <p:sp>
        <p:nvSpPr>
          <p:cNvPr id="45059" name="灯片编号占位符 3">
            <a:extLst>
              <a:ext uri="{FF2B5EF4-FFF2-40B4-BE49-F238E27FC236}">
                <a16:creationId xmlns:a16="http://schemas.microsoft.com/office/drawing/2014/main" id="{FACA9847-3517-4F7F-BA2C-8430BF52D8E4}"/>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3A41A993-D7E2-4CD7-B986-CC8ABEECEB34}" type="slidenum">
              <a:rPr lang="en-US" altLang="en-US" sz="1000" baseline="0"/>
              <a:pPr eaLnBrk="1" hangingPunct="1"/>
              <a:t>19</a:t>
            </a:fld>
            <a:endParaRPr lang="en-US" altLang="en-US" sz="1000" baseline="0"/>
          </a:p>
        </p:txBody>
      </p:sp>
      <p:pic>
        <p:nvPicPr>
          <p:cNvPr id="45060" name="Picture 2">
            <a:extLst>
              <a:ext uri="{FF2B5EF4-FFF2-40B4-BE49-F238E27FC236}">
                <a16:creationId xmlns:a16="http://schemas.microsoft.com/office/drawing/2014/main" id="{C639F238-DFA6-4774-B4BB-A96642D2A0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7350" y="1497013"/>
            <a:ext cx="8326438" cy="388937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9F222770-D3E3-4451-83E6-50CA5C7D7825}"/>
              </a:ext>
            </a:extLst>
          </p:cNvPr>
          <p:cNvSpPr>
            <a:spLocks noGrp="1" noChangeArrowheads="1"/>
          </p:cNvSpPr>
          <p:nvPr>
            <p:ph type="title"/>
          </p:nvPr>
        </p:nvSpPr>
        <p:spPr/>
        <p:txBody>
          <a:bodyPr/>
          <a:lstStyle/>
          <a:p>
            <a:r>
              <a:rPr lang="zh-CN" altLang="en-US"/>
              <a:t>纲要</a:t>
            </a:r>
          </a:p>
        </p:txBody>
      </p:sp>
      <p:sp>
        <p:nvSpPr>
          <p:cNvPr id="27651" name="内容占位符 2">
            <a:extLst>
              <a:ext uri="{FF2B5EF4-FFF2-40B4-BE49-F238E27FC236}">
                <a16:creationId xmlns:a16="http://schemas.microsoft.com/office/drawing/2014/main" id="{2426334D-9154-496C-8A3F-C4C956FD2CDB}"/>
              </a:ext>
            </a:extLst>
          </p:cNvPr>
          <p:cNvSpPr>
            <a:spLocks noGrp="1" noChangeArrowheads="1"/>
          </p:cNvSpPr>
          <p:nvPr>
            <p:ph idx="1"/>
          </p:nvPr>
        </p:nvSpPr>
        <p:spPr/>
        <p:txBody>
          <a:bodyPr/>
          <a:lstStyle/>
          <a:p>
            <a:r>
              <a:rPr lang="zh-CN" altLang="en-US" sz="3600"/>
              <a:t>概述</a:t>
            </a:r>
            <a:endParaRPr lang="en-US" altLang="zh-CN" sz="3600"/>
          </a:p>
          <a:p>
            <a:r>
              <a:rPr lang="zh-CN" altLang="en-US" sz="3600"/>
              <a:t>需求变更管理</a:t>
            </a:r>
            <a:endParaRPr lang="en-US" altLang="zh-CN" sz="3600"/>
          </a:p>
          <a:p>
            <a:r>
              <a:rPr lang="zh-CN" altLang="en-US" sz="3600"/>
              <a:t>需求可追踪性</a:t>
            </a:r>
            <a:endParaRPr lang="en-US" altLang="zh-CN" sz="3600"/>
          </a:p>
          <a:p>
            <a:r>
              <a:rPr lang="zh-CN" altLang="en-US" sz="3600"/>
              <a:t>需求风险管理</a:t>
            </a:r>
            <a:endParaRPr lang="en-US" altLang="zh-CN" sz="3600"/>
          </a:p>
          <a:p>
            <a:r>
              <a:rPr lang="zh-CN" altLang="en-US" sz="3600"/>
              <a:t>需求配置管理</a:t>
            </a:r>
            <a:endParaRPr lang="en-US" altLang="zh-CN" sz="3600"/>
          </a:p>
          <a:p>
            <a:r>
              <a:rPr lang="zh-CN" altLang="en-US" sz="3600"/>
              <a:t>产品线需求</a:t>
            </a:r>
          </a:p>
        </p:txBody>
      </p:sp>
      <p:sp>
        <p:nvSpPr>
          <p:cNvPr id="27652" name="灯片编号占位符 3">
            <a:extLst>
              <a:ext uri="{FF2B5EF4-FFF2-40B4-BE49-F238E27FC236}">
                <a16:creationId xmlns:a16="http://schemas.microsoft.com/office/drawing/2014/main" id="{9CB92B27-EA46-47E2-9F75-4DCEAAEE553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7E45067E-28D9-4631-BD0F-5F7D333B7B74}" type="slidenum">
              <a:rPr lang="en-US" altLang="en-US" sz="1000" baseline="0"/>
              <a:pPr eaLnBrk="1" hangingPunct="1"/>
              <a:t>2</a:t>
            </a:fld>
            <a:endParaRPr lang="en-US" altLang="en-US" sz="1000" baseline="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EBF3B311-DE2E-4869-A031-AF9D899B53B3}"/>
              </a:ext>
            </a:extLst>
          </p:cNvPr>
          <p:cNvSpPr>
            <a:spLocks noGrp="1" noChangeArrowheads="1"/>
          </p:cNvSpPr>
          <p:nvPr>
            <p:ph type="title"/>
          </p:nvPr>
        </p:nvSpPr>
        <p:spPr/>
        <p:txBody>
          <a:bodyPr/>
          <a:lstStyle/>
          <a:p>
            <a:r>
              <a:rPr lang="zh-CN" altLang="en-US"/>
              <a:t>需求管理过程详细模型</a:t>
            </a:r>
            <a:r>
              <a:rPr lang="en-US" altLang="zh-CN"/>
              <a:t>-</a:t>
            </a:r>
            <a:r>
              <a:rPr lang="zh-CN" altLang="en-US"/>
              <a:t>分配（</a:t>
            </a:r>
            <a:r>
              <a:rPr lang="en-US" altLang="zh-CN"/>
              <a:t>1</a:t>
            </a:r>
            <a:r>
              <a:rPr lang="zh-CN" altLang="en-US"/>
              <a:t>）</a:t>
            </a:r>
          </a:p>
        </p:txBody>
      </p:sp>
      <p:sp>
        <p:nvSpPr>
          <p:cNvPr id="46083" name="灯片编号占位符 3">
            <a:extLst>
              <a:ext uri="{FF2B5EF4-FFF2-40B4-BE49-F238E27FC236}">
                <a16:creationId xmlns:a16="http://schemas.microsoft.com/office/drawing/2014/main" id="{197E3A9A-AD35-4777-AB86-5B167C278E1E}"/>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1266C950-E274-4468-92B7-988EC29ECC55}" type="slidenum">
              <a:rPr lang="en-US" altLang="en-US" sz="1000" baseline="0"/>
              <a:pPr eaLnBrk="1" hangingPunct="1"/>
              <a:t>20</a:t>
            </a:fld>
            <a:endParaRPr lang="en-US" altLang="en-US" sz="1000" baseline="0"/>
          </a:p>
        </p:txBody>
      </p:sp>
      <p:pic>
        <p:nvPicPr>
          <p:cNvPr id="46084" name="Picture 2">
            <a:extLst>
              <a:ext uri="{FF2B5EF4-FFF2-40B4-BE49-F238E27FC236}">
                <a16:creationId xmlns:a16="http://schemas.microsoft.com/office/drawing/2014/main" id="{63BDB278-F519-4666-AEDA-992E94697E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8350" y="1423988"/>
            <a:ext cx="7861300" cy="4894262"/>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ECD19F55-FDD0-49F1-B46D-A433A3E0F35C}"/>
              </a:ext>
            </a:extLst>
          </p:cNvPr>
          <p:cNvSpPr>
            <a:spLocks noGrp="1" noChangeArrowheads="1"/>
          </p:cNvSpPr>
          <p:nvPr>
            <p:ph type="title"/>
          </p:nvPr>
        </p:nvSpPr>
        <p:spPr/>
        <p:txBody>
          <a:bodyPr/>
          <a:lstStyle/>
          <a:p>
            <a:r>
              <a:rPr lang="zh-CN" altLang="en-US"/>
              <a:t>需求管理过程详细模型</a:t>
            </a:r>
            <a:r>
              <a:rPr lang="en-US" altLang="zh-CN"/>
              <a:t>-</a:t>
            </a:r>
            <a:r>
              <a:rPr lang="zh-CN" altLang="en-US"/>
              <a:t>分配（</a:t>
            </a:r>
            <a:r>
              <a:rPr lang="en-US" altLang="zh-CN"/>
              <a:t>2</a:t>
            </a:r>
            <a:r>
              <a:rPr lang="zh-CN" altLang="en-US"/>
              <a:t>）</a:t>
            </a:r>
          </a:p>
        </p:txBody>
      </p:sp>
      <p:sp>
        <p:nvSpPr>
          <p:cNvPr id="47107" name="内容占位符 2">
            <a:extLst>
              <a:ext uri="{FF2B5EF4-FFF2-40B4-BE49-F238E27FC236}">
                <a16:creationId xmlns:a16="http://schemas.microsoft.com/office/drawing/2014/main" id="{D323139A-189C-4BAB-A674-318782B8EB25}"/>
              </a:ext>
            </a:extLst>
          </p:cNvPr>
          <p:cNvSpPr>
            <a:spLocks noGrp="1" noChangeArrowheads="1"/>
          </p:cNvSpPr>
          <p:nvPr>
            <p:ph idx="1"/>
          </p:nvPr>
        </p:nvSpPr>
        <p:spPr/>
        <p:txBody>
          <a:bodyPr/>
          <a:lstStyle/>
          <a:p>
            <a:r>
              <a:rPr lang="zh-CN" altLang="en-US"/>
              <a:t>需求分配过程</a:t>
            </a:r>
            <a:endParaRPr lang="en-US" altLang="zh-CN"/>
          </a:p>
          <a:p>
            <a:pPr marL="750888" lvl="1"/>
            <a:r>
              <a:rPr lang="zh-CN" altLang="en-US"/>
              <a:t>需求分配指把与需求相关的职责分配给组织实体或某个组件。</a:t>
            </a:r>
            <a:endParaRPr lang="en-US" altLang="zh-CN"/>
          </a:p>
          <a:p>
            <a:endParaRPr lang="en-US" altLang="zh-CN"/>
          </a:p>
          <a:p>
            <a:r>
              <a:rPr lang="zh-CN" altLang="en-US"/>
              <a:t>问题检测表</a:t>
            </a:r>
            <a:endParaRPr lang="en-US" altLang="zh-CN"/>
          </a:p>
          <a:p>
            <a:pPr marL="750888" lvl="1"/>
            <a:r>
              <a:rPr lang="zh-CN" altLang="en-US"/>
              <a:t>你获取了所有需要的需求吗</a:t>
            </a:r>
            <a:r>
              <a:rPr lang="en-US" altLang="zh-CN"/>
              <a:t>?</a:t>
            </a:r>
          </a:p>
          <a:p>
            <a:pPr marL="750888" lvl="1"/>
            <a:r>
              <a:rPr lang="zh-CN" altLang="en-US"/>
              <a:t>你标示了所有需要的来自别的团队的支持吗</a:t>
            </a:r>
            <a:r>
              <a:rPr lang="en-US" altLang="zh-CN"/>
              <a:t>?</a:t>
            </a:r>
          </a:p>
          <a:p>
            <a:pPr marL="750888" lvl="1"/>
            <a:r>
              <a:rPr lang="zh-CN" altLang="en-US"/>
              <a:t>你清楚你的团队需要为别的团队所提供的支持吗</a:t>
            </a:r>
            <a:r>
              <a:rPr lang="en-US" altLang="zh-CN"/>
              <a:t>?</a:t>
            </a:r>
          </a:p>
          <a:p>
            <a:pPr marL="750888" lvl="1"/>
            <a:r>
              <a:rPr lang="zh-CN" altLang="en-US"/>
              <a:t>你已经定义了自己团队的需求吗</a:t>
            </a:r>
            <a:r>
              <a:rPr lang="en-US" altLang="zh-CN"/>
              <a:t>?</a:t>
            </a:r>
            <a:endParaRPr lang="zh-CN" altLang="en-US"/>
          </a:p>
        </p:txBody>
      </p:sp>
      <p:sp>
        <p:nvSpPr>
          <p:cNvPr id="47108" name="灯片编号占位符 3">
            <a:extLst>
              <a:ext uri="{FF2B5EF4-FFF2-40B4-BE49-F238E27FC236}">
                <a16:creationId xmlns:a16="http://schemas.microsoft.com/office/drawing/2014/main" id="{5506E180-B9C7-4D37-B193-7F84C03379D1}"/>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9A83363-00B4-41EC-949F-4F132F4D13CA}" type="slidenum">
              <a:rPr lang="en-US" altLang="en-US" sz="1000" baseline="0"/>
              <a:pPr eaLnBrk="1" hangingPunct="1"/>
              <a:t>21</a:t>
            </a:fld>
            <a:endParaRPr lang="en-US" altLang="en-US" sz="1000" baseline="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9519D03A-ACEE-460E-B6D6-C6A8F687ADF2}"/>
              </a:ext>
            </a:extLst>
          </p:cNvPr>
          <p:cNvSpPr>
            <a:spLocks noGrp="1" noChangeArrowheads="1"/>
          </p:cNvSpPr>
          <p:nvPr>
            <p:ph type="title"/>
          </p:nvPr>
        </p:nvSpPr>
        <p:spPr/>
        <p:txBody>
          <a:bodyPr/>
          <a:lstStyle/>
          <a:p>
            <a:r>
              <a:rPr lang="zh-CN" altLang="en-US"/>
              <a:t>需求管理过程详细模型</a:t>
            </a:r>
            <a:r>
              <a:rPr lang="en-US" altLang="zh-CN"/>
              <a:t>-</a:t>
            </a:r>
            <a:r>
              <a:rPr lang="zh-CN" altLang="en-US"/>
              <a:t>分配（</a:t>
            </a:r>
            <a:r>
              <a:rPr lang="en-US" altLang="zh-CN"/>
              <a:t>3</a:t>
            </a:r>
            <a:r>
              <a:rPr lang="zh-CN" altLang="en-US"/>
              <a:t>）</a:t>
            </a:r>
          </a:p>
        </p:txBody>
      </p:sp>
      <p:sp>
        <p:nvSpPr>
          <p:cNvPr id="48131" name="内容占位符 2">
            <a:extLst>
              <a:ext uri="{FF2B5EF4-FFF2-40B4-BE49-F238E27FC236}">
                <a16:creationId xmlns:a16="http://schemas.microsoft.com/office/drawing/2014/main" id="{5DCB1311-4AE9-4633-A485-1CB34DF88899}"/>
              </a:ext>
            </a:extLst>
          </p:cNvPr>
          <p:cNvSpPr>
            <a:spLocks noGrp="1" noChangeArrowheads="1"/>
          </p:cNvSpPr>
          <p:nvPr>
            <p:ph idx="1"/>
          </p:nvPr>
        </p:nvSpPr>
        <p:spPr>
          <a:xfrm>
            <a:off x="862013" y="1604963"/>
            <a:ext cx="7599362" cy="3902075"/>
          </a:xfrm>
        </p:spPr>
        <p:txBody>
          <a:bodyPr/>
          <a:lstStyle/>
          <a:p>
            <a:r>
              <a:rPr lang="zh-CN" altLang="en-US"/>
              <a:t>需求分配矩阵</a:t>
            </a:r>
            <a:r>
              <a:rPr lang="en-US" altLang="zh-CN"/>
              <a:t>(requirements allocation matrix, RAM)</a:t>
            </a:r>
            <a:endParaRPr lang="zh-CN" altLang="en-US"/>
          </a:p>
        </p:txBody>
      </p:sp>
      <p:sp>
        <p:nvSpPr>
          <p:cNvPr id="48132" name="灯片编号占位符 3">
            <a:extLst>
              <a:ext uri="{FF2B5EF4-FFF2-40B4-BE49-F238E27FC236}">
                <a16:creationId xmlns:a16="http://schemas.microsoft.com/office/drawing/2014/main" id="{CE27BADF-DEDF-4E2D-A462-E3D557A38413}"/>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6068EB33-850B-432D-846B-273E37E7A269}" type="slidenum">
              <a:rPr lang="en-US" altLang="en-US" sz="1000" baseline="0"/>
              <a:pPr eaLnBrk="1" hangingPunct="1"/>
              <a:t>22</a:t>
            </a:fld>
            <a:endParaRPr lang="en-US" altLang="en-US" sz="1000" baseline="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4FAA19E4-7788-474A-8BC8-B68E7D238557}"/>
              </a:ext>
            </a:extLst>
          </p:cNvPr>
          <p:cNvSpPr>
            <a:spLocks noGrp="1" noChangeArrowheads="1"/>
          </p:cNvSpPr>
          <p:nvPr>
            <p:ph type="title"/>
          </p:nvPr>
        </p:nvSpPr>
        <p:spPr/>
        <p:txBody>
          <a:bodyPr/>
          <a:lstStyle/>
          <a:p>
            <a:r>
              <a:rPr lang="zh-CN" altLang="en-US"/>
              <a:t>需求管理过程详细模型</a:t>
            </a:r>
            <a:r>
              <a:rPr lang="en-US" altLang="zh-CN"/>
              <a:t>-</a:t>
            </a:r>
            <a:r>
              <a:rPr lang="zh-CN" altLang="en-US"/>
              <a:t>实现（</a:t>
            </a:r>
            <a:r>
              <a:rPr lang="en-US" altLang="zh-CN"/>
              <a:t>1</a:t>
            </a:r>
            <a:r>
              <a:rPr lang="zh-CN" altLang="en-US"/>
              <a:t>）</a:t>
            </a:r>
          </a:p>
        </p:txBody>
      </p:sp>
      <p:sp>
        <p:nvSpPr>
          <p:cNvPr id="49155" name="灯片编号占位符 3">
            <a:extLst>
              <a:ext uri="{FF2B5EF4-FFF2-40B4-BE49-F238E27FC236}">
                <a16:creationId xmlns:a16="http://schemas.microsoft.com/office/drawing/2014/main" id="{74FA1BBA-24F7-4546-9BF1-2A49AB9A34F8}"/>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44273049-E432-40D2-BCAF-F7F3869B9832}" type="slidenum">
              <a:rPr lang="en-US" altLang="en-US" sz="1000" baseline="0"/>
              <a:pPr eaLnBrk="1" hangingPunct="1"/>
              <a:t>23</a:t>
            </a:fld>
            <a:endParaRPr lang="en-US" altLang="en-US" sz="1000" baseline="0"/>
          </a:p>
        </p:txBody>
      </p:sp>
      <p:pic>
        <p:nvPicPr>
          <p:cNvPr id="49156" name="Picture 2">
            <a:extLst>
              <a:ext uri="{FF2B5EF4-FFF2-40B4-BE49-F238E27FC236}">
                <a16:creationId xmlns:a16="http://schemas.microsoft.com/office/drawing/2014/main" id="{9050BEBB-1446-430A-93E8-AE9778B731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30200" y="1589088"/>
            <a:ext cx="8496300" cy="5133975"/>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C57E97FE-D299-43EA-A973-99ABA4912C79}"/>
              </a:ext>
            </a:extLst>
          </p:cNvPr>
          <p:cNvSpPr>
            <a:spLocks noGrp="1" noChangeArrowheads="1"/>
          </p:cNvSpPr>
          <p:nvPr>
            <p:ph type="title"/>
          </p:nvPr>
        </p:nvSpPr>
        <p:spPr/>
        <p:txBody>
          <a:bodyPr/>
          <a:lstStyle/>
          <a:p>
            <a:r>
              <a:rPr lang="zh-CN" altLang="en-US"/>
              <a:t>需求管理过程详细模型</a:t>
            </a:r>
            <a:r>
              <a:rPr lang="en-US" altLang="zh-CN"/>
              <a:t>-</a:t>
            </a:r>
            <a:r>
              <a:rPr lang="zh-CN" altLang="en-US"/>
              <a:t>实现（</a:t>
            </a:r>
            <a:r>
              <a:rPr lang="en-US" altLang="zh-CN"/>
              <a:t>2</a:t>
            </a:r>
            <a:r>
              <a:rPr lang="zh-CN" altLang="en-US"/>
              <a:t>）</a:t>
            </a:r>
          </a:p>
        </p:txBody>
      </p:sp>
      <p:sp>
        <p:nvSpPr>
          <p:cNvPr id="50179" name="内容占位符 2">
            <a:extLst>
              <a:ext uri="{FF2B5EF4-FFF2-40B4-BE49-F238E27FC236}">
                <a16:creationId xmlns:a16="http://schemas.microsoft.com/office/drawing/2014/main" id="{A0A193A7-5869-4175-83C0-90D980417821}"/>
              </a:ext>
            </a:extLst>
          </p:cNvPr>
          <p:cNvSpPr>
            <a:spLocks noGrp="1" noChangeArrowheads="1"/>
          </p:cNvSpPr>
          <p:nvPr>
            <p:ph idx="1"/>
          </p:nvPr>
        </p:nvSpPr>
        <p:spPr/>
        <p:txBody>
          <a:bodyPr/>
          <a:lstStyle/>
          <a:p>
            <a:r>
              <a:rPr lang="zh-CN" altLang="en-US"/>
              <a:t>实现过程</a:t>
            </a:r>
            <a:endParaRPr lang="en-US" altLang="zh-CN"/>
          </a:p>
          <a:p>
            <a:pPr marL="750888" lvl="1"/>
            <a:r>
              <a:rPr lang="zh-CN" altLang="en-US"/>
              <a:t>利用获取和分配的需求信息，给出设计方案。该过程还涉及风险评估、设计工程、建模和生产</a:t>
            </a:r>
            <a:r>
              <a:rPr lang="en-US" altLang="zh-CN"/>
              <a:t>/</a:t>
            </a:r>
            <a:r>
              <a:rPr lang="zh-CN" altLang="en-US"/>
              <a:t>支持活动。</a:t>
            </a:r>
          </a:p>
        </p:txBody>
      </p:sp>
      <p:sp>
        <p:nvSpPr>
          <p:cNvPr id="50180" name="灯片编号占位符 3">
            <a:extLst>
              <a:ext uri="{FF2B5EF4-FFF2-40B4-BE49-F238E27FC236}">
                <a16:creationId xmlns:a16="http://schemas.microsoft.com/office/drawing/2014/main" id="{3A88A650-B35D-4E51-87CD-620AFBD37A2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66415085-0E55-42A8-B26A-F71A51E31FA1}" type="slidenum">
              <a:rPr lang="en-US" altLang="en-US" sz="1000" baseline="0"/>
              <a:pPr eaLnBrk="1" hangingPunct="1"/>
              <a:t>24</a:t>
            </a:fld>
            <a:endParaRPr lang="en-US" altLang="en-US" sz="1000" baseline="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C0C91302-C89E-484B-AEF0-9D676C9C33A2}"/>
              </a:ext>
            </a:extLst>
          </p:cNvPr>
          <p:cNvSpPr>
            <a:spLocks noGrp="1" noChangeArrowheads="1"/>
          </p:cNvSpPr>
          <p:nvPr>
            <p:ph type="title"/>
          </p:nvPr>
        </p:nvSpPr>
        <p:spPr/>
        <p:txBody>
          <a:bodyPr/>
          <a:lstStyle/>
          <a:p>
            <a:r>
              <a:rPr lang="zh-CN" altLang="en-US" sz="3200"/>
              <a:t>需求管理过程详细模型</a:t>
            </a:r>
            <a:r>
              <a:rPr lang="en-US" altLang="zh-CN" sz="3200"/>
              <a:t>-</a:t>
            </a:r>
            <a:r>
              <a:rPr lang="zh-CN" altLang="en-US" sz="3200"/>
              <a:t>验证和确认（</a:t>
            </a:r>
            <a:r>
              <a:rPr lang="en-US" altLang="zh-CN" sz="3200"/>
              <a:t>1</a:t>
            </a:r>
            <a:r>
              <a:rPr lang="zh-CN" altLang="en-US" sz="3200"/>
              <a:t>）</a:t>
            </a:r>
          </a:p>
        </p:txBody>
      </p:sp>
      <p:sp>
        <p:nvSpPr>
          <p:cNvPr id="51203" name="灯片编号占位符 3">
            <a:extLst>
              <a:ext uri="{FF2B5EF4-FFF2-40B4-BE49-F238E27FC236}">
                <a16:creationId xmlns:a16="http://schemas.microsoft.com/office/drawing/2014/main" id="{A1344474-92FD-410C-A650-A436131A5EF3}"/>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B13DB40-F33F-4A77-B245-2F91E5CC6BEA}" type="slidenum">
              <a:rPr lang="en-US" altLang="en-US" sz="1000" baseline="0"/>
              <a:pPr eaLnBrk="1" hangingPunct="1"/>
              <a:t>25</a:t>
            </a:fld>
            <a:endParaRPr lang="en-US" altLang="en-US" sz="1000" baseline="0"/>
          </a:p>
        </p:txBody>
      </p:sp>
      <p:pic>
        <p:nvPicPr>
          <p:cNvPr id="51204" name="Picture 2">
            <a:extLst>
              <a:ext uri="{FF2B5EF4-FFF2-40B4-BE49-F238E27FC236}">
                <a16:creationId xmlns:a16="http://schemas.microsoft.com/office/drawing/2014/main" id="{B61A390F-66A3-40FF-A77C-37B13D508F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8300" y="1506538"/>
            <a:ext cx="8383588" cy="511175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2D3005EC-F501-4F02-A4DD-8F5338B6A712}"/>
              </a:ext>
            </a:extLst>
          </p:cNvPr>
          <p:cNvSpPr>
            <a:spLocks noGrp="1" noChangeArrowheads="1"/>
          </p:cNvSpPr>
          <p:nvPr>
            <p:ph type="title"/>
          </p:nvPr>
        </p:nvSpPr>
        <p:spPr/>
        <p:txBody>
          <a:bodyPr/>
          <a:lstStyle/>
          <a:p>
            <a:r>
              <a:rPr lang="zh-CN" altLang="en-US" sz="3200"/>
              <a:t>需求管理过程详细模型</a:t>
            </a:r>
            <a:r>
              <a:rPr lang="en-US" altLang="zh-CN" sz="3200"/>
              <a:t>-</a:t>
            </a:r>
            <a:r>
              <a:rPr lang="zh-CN" altLang="en-US" sz="3200"/>
              <a:t>验证和确认（</a:t>
            </a:r>
            <a:r>
              <a:rPr lang="en-US" altLang="zh-CN" sz="3200"/>
              <a:t>2</a:t>
            </a:r>
            <a:r>
              <a:rPr lang="zh-CN" altLang="en-US" sz="3200"/>
              <a:t>）</a:t>
            </a:r>
            <a:endParaRPr lang="zh-CN" altLang="en-US"/>
          </a:p>
        </p:txBody>
      </p:sp>
      <p:sp>
        <p:nvSpPr>
          <p:cNvPr id="52227" name="内容占位符 2">
            <a:extLst>
              <a:ext uri="{FF2B5EF4-FFF2-40B4-BE49-F238E27FC236}">
                <a16:creationId xmlns:a16="http://schemas.microsoft.com/office/drawing/2014/main" id="{89A9AFC5-A4EB-40EE-BC6F-1A6378E3ED73}"/>
              </a:ext>
            </a:extLst>
          </p:cNvPr>
          <p:cNvSpPr>
            <a:spLocks noGrp="1" noChangeArrowheads="1"/>
          </p:cNvSpPr>
          <p:nvPr>
            <p:ph idx="1"/>
          </p:nvPr>
        </p:nvSpPr>
        <p:spPr/>
        <p:txBody>
          <a:bodyPr/>
          <a:lstStyle/>
          <a:p>
            <a:r>
              <a:rPr lang="zh-CN" altLang="en-US"/>
              <a:t>概念辨析</a:t>
            </a:r>
          </a:p>
        </p:txBody>
      </p:sp>
      <p:sp>
        <p:nvSpPr>
          <p:cNvPr id="52228" name="灯片编号占位符 3">
            <a:extLst>
              <a:ext uri="{FF2B5EF4-FFF2-40B4-BE49-F238E27FC236}">
                <a16:creationId xmlns:a16="http://schemas.microsoft.com/office/drawing/2014/main" id="{3A348229-9B79-4552-8713-3C7A72670BE2}"/>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DD3B9B6-1852-4572-9781-3745E5203556}" type="slidenum">
              <a:rPr lang="en-US" altLang="en-US" sz="1000" baseline="0"/>
              <a:pPr eaLnBrk="1" hangingPunct="1"/>
              <a:t>26</a:t>
            </a:fld>
            <a:endParaRPr lang="en-US" altLang="en-US" sz="1000" baseline="0"/>
          </a:p>
        </p:txBody>
      </p:sp>
      <p:pic>
        <p:nvPicPr>
          <p:cNvPr id="52229" name="Picture 2">
            <a:extLst>
              <a:ext uri="{FF2B5EF4-FFF2-40B4-BE49-F238E27FC236}">
                <a16:creationId xmlns:a16="http://schemas.microsoft.com/office/drawing/2014/main" id="{36B6B085-02C9-48BF-98AB-876BC6EC4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75" y="2346325"/>
            <a:ext cx="7621588"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A0F9BC35-6264-42E6-AEF3-1AF7158D622B}"/>
              </a:ext>
            </a:extLst>
          </p:cNvPr>
          <p:cNvSpPr>
            <a:spLocks noGrp="1" noChangeArrowheads="1"/>
          </p:cNvSpPr>
          <p:nvPr>
            <p:ph type="title"/>
          </p:nvPr>
        </p:nvSpPr>
        <p:spPr/>
        <p:txBody>
          <a:bodyPr/>
          <a:lstStyle/>
          <a:p>
            <a:r>
              <a:rPr lang="zh-CN" altLang="en-US" sz="3200"/>
              <a:t>需求管理过程详细模型</a:t>
            </a:r>
            <a:r>
              <a:rPr lang="en-US" altLang="zh-CN" sz="3200"/>
              <a:t>-</a:t>
            </a:r>
            <a:r>
              <a:rPr lang="zh-CN" altLang="en-US" sz="3200"/>
              <a:t>验证和确认（</a:t>
            </a:r>
            <a:r>
              <a:rPr lang="en-US" altLang="zh-CN" sz="3200"/>
              <a:t>3</a:t>
            </a:r>
            <a:r>
              <a:rPr lang="zh-CN" altLang="en-US" sz="3200"/>
              <a:t>）</a:t>
            </a:r>
            <a:endParaRPr lang="zh-CN" altLang="en-US"/>
          </a:p>
        </p:txBody>
      </p:sp>
      <p:sp>
        <p:nvSpPr>
          <p:cNvPr id="53251" name="内容占位符 2">
            <a:extLst>
              <a:ext uri="{FF2B5EF4-FFF2-40B4-BE49-F238E27FC236}">
                <a16:creationId xmlns:a16="http://schemas.microsoft.com/office/drawing/2014/main" id="{29379790-24E8-483B-9937-0E9CF0EC628F}"/>
              </a:ext>
            </a:extLst>
          </p:cNvPr>
          <p:cNvSpPr>
            <a:spLocks noGrp="1" noChangeArrowheads="1"/>
          </p:cNvSpPr>
          <p:nvPr>
            <p:ph idx="1"/>
          </p:nvPr>
        </p:nvSpPr>
        <p:spPr>
          <a:xfrm>
            <a:off x="831850" y="1604963"/>
            <a:ext cx="7629525" cy="3902075"/>
          </a:xfrm>
        </p:spPr>
        <p:txBody>
          <a:bodyPr/>
          <a:lstStyle/>
          <a:p>
            <a:r>
              <a:rPr lang="zh-CN" altLang="en-US"/>
              <a:t>验证</a:t>
            </a:r>
            <a:endParaRPr lang="en-US" altLang="zh-CN"/>
          </a:p>
          <a:p>
            <a:pPr marL="750888" lvl="1"/>
            <a:r>
              <a:rPr lang="zh-CN" altLang="en-US"/>
              <a:t>验证的核心是理解；</a:t>
            </a:r>
            <a:endParaRPr lang="en-US" altLang="zh-CN"/>
          </a:p>
          <a:p>
            <a:pPr marL="750888" lvl="1"/>
            <a:r>
              <a:rPr lang="zh-CN" altLang="en-US"/>
              <a:t>验证计划必须在需求开发过程的早期就启动；</a:t>
            </a:r>
            <a:endParaRPr lang="en-US" altLang="zh-CN"/>
          </a:p>
          <a:p>
            <a:pPr lvl="2">
              <a:buFont typeface="Wingdings" panose="05000000000000000000" pitchFamily="2" charset="2"/>
              <a:buChar char="•"/>
            </a:pPr>
            <a:r>
              <a:rPr lang="zh-CN" altLang="en-US"/>
              <a:t>清晰的需求和规约对降低验证成本至关重要。</a:t>
            </a:r>
            <a:endParaRPr lang="en-US" altLang="zh-CN"/>
          </a:p>
          <a:p>
            <a:pPr marL="750888" lvl="1"/>
            <a:r>
              <a:rPr lang="zh-CN" altLang="en-US"/>
              <a:t>测试人员、分析人员和建模人员必须参与需求的开发和验证计划的制定；</a:t>
            </a:r>
            <a:endParaRPr lang="en-US" altLang="zh-CN"/>
          </a:p>
          <a:p>
            <a:endParaRPr lang="zh-CN" altLang="en-US"/>
          </a:p>
        </p:txBody>
      </p:sp>
      <p:sp>
        <p:nvSpPr>
          <p:cNvPr id="53252" name="灯片编号占位符 3">
            <a:extLst>
              <a:ext uri="{FF2B5EF4-FFF2-40B4-BE49-F238E27FC236}">
                <a16:creationId xmlns:a16="http://schemas.microsoft.com/office/drawing/2014/main" id="{9E451AAA-BA40-4794-A5CA-DDB0FBAC219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35B83E5B-4CAC-46CB-92AB-D5158E88E52A}" type="slidenum">
              <a:rPr lang="en-US" altLang="en-US" sz="1000" baseline="0"/>
              <a:pPr eaLnBrk="1" hangingPunct="1"/>
              <a:t>27</a:t>
            </a:fld>
            <a:endParaRPr lang="en-US" altLang="en-US" sz="1000" baseline="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BA842C32-2986-4E3A-BB4F-C0C1F519BCEC}"/>
              </a:ext>
            </a:extLst>
          </p:cNvPr>
          <p:cNvSpPr>
            <a:spLocks noGrp="1" noChangeArrowheads="1"/>
          </p:cNvSpPr>
          <p:nvPr>
            <p:ph type="title"/>
          </p:nvPr>
        </p:nvSpPr>
        <p:spPr/>
        <p:txBody>
          <a:bodyPr/>
          <a:lstStyle/>
          <a:p>
            <a:endParaRPr lang="zh-CN" altLang="en-US"/>
          </a:p>
        </p:txBody>
      </p:sp>
      <p:sp>
        <p:nvSpPr>
          <p:cNvPr id="54275" name="灯片编号占位符 3">
            <a:extLst>
              <a:ext uri="{FF2B5EF4-FFF2-40B4-BE49-F238E27FC236}">
                <a16:creationId xmlns:a16="http://schemas.microsoft.com/office/drawing/2014/main" id="{3714D65A-ECBF-4AB5-93E2-B687DAB2CD44}"/>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9FE21616-B024-4056-A1E0-DEC462C6183C}" type="slidenum">
              <a:rPr lang="en-US" altLang="en-US" sz="1000" baseline="0"/>
              <a:pPr eaLnBrk="1" hangingPunct="1"/>
              <a:t>28</a:t>
            </a:fld>
            <a:endParaRPr lang="en-US" altLang="en-US" sz="1000" baseline="0"/>
          </a:p>
        </p:txBody>
      </p:sp>
      <p:pic>
        <p:nvPicPr>
          <p:cNvPr id="54276" name="Picture 2">
            <a:extLst>
              <a:ext uri="{FF2B5EF4-FFF2-40B4-BE49-F238E27FC236}">
                <a16:creationId xmlns:a16="http://schemas.microsoft.com/office/drawing/2014/main" id="{842DFC67-43D6-4C0B-BE20-6031FDA3FB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650" y="763588"/>
            <a:ext cx="8548688" cy="5481637"/>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6A9F6DF5-8265-4398-84C2-C972206ADD99}"/>
              </a:ext>
            </a:extLst>
          </p:cNvPr>
          <p:cNvSpPr>
            <a:spLocks noGrp="1" noChangeArrowheads="1"/>
          </p:cNvSpPr>
          <p:nvPr>
            <p:ph type="title"/>
          </p:nvPr>
        </p:nvSpPr>
        <p:spPr/>
        <p:txBody>
          <a:bodyPr/>
          <a:lstStyle/>
          <a:p>
            <a:endParaRPr lang="zh-CN" altLang="en-US"/>
          </a:p>
        </p:txBody>
      </p:sp>
      <p:sp>
        <p:nvSpPr>
          <p:cNvPr id="55299" name="内容占位符 2">
            <a:extLst>
              <a:ext uri="{FF2B5EF4-FFF2-40B4-BE49-F238E27FC236}">
                <a16:creationId xmlns:a16="http://schemas.microsoft.com/office/drawing/2014/main" id="{68BEFECB-24CD-4C47-9589-E7AC829266F2}"/>
              </a:ext>
            </a:extLst>
          </p:cNvPr>
          <p:cNvSpPr>
            <a:spLocks noGrp="1" noChangeArrowheads="1"/>
          </p:cNvSpPr>
          <p:nvPr>
            <p:ph idx="1"/>
          </p:nvPr>
        </p:nvSpPr>
        <p:spPr>
          <a:xfrm>
            <a:off x="681038" y="1604963"/>
            <a:ext cx="7780337" cy="3902075"/>
          </a:xfrm>
        </p:spPr>
        <p:txBody>
          <a:bodyPr/>
          <a:lstStyle/>
          <a:p>
            <a:r>
              <a:rPr lang="en-US" altLang="zh-CN"/>
              <a:t>SRR</a:t>
            </a:r>
            <a:r>
              <a:rPr lang="zh-CN" altLang="en-US"/>
              <a:t>：</a:t>
            </a:r>
            <a:r>
              <a:rPr lang="en-US" altLang="zh-CN"/>
              <a:t>System Requirement Review</a:t>
            </a:r>
          </a:p>
          <a:p>
            <a:r>
              <a:rPr lang="en-US" altLang="zh-CN"/>
              <a:t>SDR</a:t>
            </a:r>
            <a:r>
              <a:rPr lang="zh-CN" altLang="en-US"/>
              <a:t>：</a:t>
            </a:r>
            <a:r>
              <a:rPr lang="en-US" altLang="zh-CN"/>
              <a:t>System Design Review</a:t>
            </a:r>
          </a:p>
          <a:p>
            <a:r>
              <a:rPr lang="en-US" altLang="zh-CN"/>
              <a:t>PDR</a:t>
            </a:r>
            <a:r>
              <a:rPr lang="zh-CN" altLang="en-US"/>
              <a:t>：</a:t>
            </a:r>
            <a:r>
              <a:rPr lang="en-US" altLang="zh-CN"/>
              <a:t>Program Design Review</a:t>
            </a:r>
          </a:p>
          <a:p>
            <a:r>
              <a:rPr lang="en-US" altLang="zh-CN"/>
              <a:t>CDR</a:t>
            </a:r>
            <a:r>
              <a:rPr lang="zh-CN" altLang="en-US"/>
              <a:t>：</a:t>
            </a:r>
            <a:r>
              <a:rPr lang="en-US" altLang="zh-CN"/>
              <a:t>Critical Design Rewiew</a:t>
            </a:r>
          </a:p>
          <a:p>
            <a:r>
              <a:rPr lang="en-US" altLang="zh-CN"/>
              <a:t>EMD</a:t>
            </a:r>
            <a:r>
              <a:rPr lang="zh-CN" altLang="en-US"/>
              <a:t>：</a:t>
            </a:r>
            <a:r>
              <a:rPr lang="en-US" altLang="zh-CN"/>
              <a:t>Engineering and Manufacturing Development</a:t>
            </a:r>
          </a:p>
          <a:p>
            <a:endParaRPr lang="en-US" altLang="zh-CN"/>
          </a:p>
          <a:p>
            <a:endParaRPr lang="en-US" altLang="zh-CN"/>
          </a:p>
          <a:p>
            <a:endParaRPr lang="zh-CN" altLang="en-US"/>
          </a:p>
        </p:txBody>
      </p:sp>
      <p:sp>
        <p:nvSpPr>
          <p:cNvPr id="55300" name="灯片编号占位符 3">
            <a:extLst>
              <a:ext uri="{FF2B5EF4-FFF2-40B4-BE49-F238E27FC236}">
                <a16:creationId xmlns:a16="http://schemas.microsoft.com/office/drawing/2014/main" id="{28F53AFD-E548-4077-8191-5EDF44C06EBF}"/>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612A3DA6-1189-425A-AB9D-7FF7487E2D85}" type="slidenum">
              <a:rPr lang="en-US" altLang="en-US" sz="1000" baseline="0"/>
              <a:pPr eaLnBrk="1" hangingPunct="1"/>
              <a:t>29</a:t>
            </a:fld>
            <a:endParaRPr lang="en-US" altLang="en-US" sz="1000" baseline="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4242047B-171C-4BC6-B113-A55439E3E1AB}"/>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3A91DF30-D9BE-421A-A08D-D3BB25815C62}" type="slidenum">
              <a:rPr lang="en-US" altLang="en-US" sz="1000" baseline="0"/>
              <a:pPr eaLnBrk="1" hangingPunct="1"/>
              <a:t>3</a:t>
            </a:fld>
            <a:endParaRPr lang="en-US" altLang="en-US" sz="1000" baseline="0"/>
          </a:p>
        </p:txBody>
      </p:sp>
      <p:sp>
        <p:nvSpPr>
          <p:cNvPr id="28675" name="Rectangle 2">
            <a:extLst>
              <a:ext uri="{FF2B5EF4-FFF2-40B4-BE49-F238E27FC236}">
                <a16:creationId xmlns:a16="http://schemas.microsoft.com/office/drawing/2014/main" id="{372287C7-E645-4CC7-B617-9F0C81E21100}"/>
              </a:ext>
            </a:extLst>
          </p:cNvPr>
          <p:cNvSpPr>
            <a:spLocks noGrp="1" noChangeArrowheads="1"/>
          </p:cNvSpPr>
          <p:nvPr>
            <p:ph type="title"/>
          </p:nvPr>
        </p:nvSpPr>
        <p:spPr/>
        <p:txBody>
          <a:bodyPr/>
          <a:lstStyle/>
          <a:p>
            <a:r>
              <a:rPr lang="zh-CN" altLang="en-US"/>
              <a:t>软件项目管理的“</a:t>
            </a:r>
            <a:r>
              <a:rPr lang="en-US" altLang="zh-CN" b="1"/>
              <a:t>4P</a:t>
            </a:r>
            <a:r>
              <a:rPr lang="en-US" altLang="zh-CN"/>
              <a:t>”</a:t>
            </a:r>
            <a:br>
              <a:rPr lang="en-US" altLang="zh-CN"/>
            </a:br>
            <a:endParaRPr lang="zh-CN" altLang="en-US"/>
          </a:p>
        </p:txBody>
      </p:sp>
      <p:pic>
        <p:nvPicPr>
          <p:cNvPr id="28676" name="Picture 4">
            <a:extLst>
              <a:ext uri="{FF2B5EF4-FFF2-40B4-BE49-F238E27FC236}">
                <a16:creationId xmlns:a16="http://schemas.microsoft.com/office/drawing/2014/main" id="{470A695F-D338-458C-8136-1341F0618D07}"/>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5813" y="1589088"/>
            <a:ext cx="7454900" cy="4443412"/>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6413F7E8-80D8-401A-A158-C8C75241FB42}"/>
              </a:ext>
            </a:extLst>
          </p:cNvPr>
          <p:cNvSpPr>
            <a:spLocks noGrp="1" noChangeArrowheads="1"/>
          </p:cNvSpPr>
          <p:nvPr>
            <p:ph type="title"/>
          </p:nvPr>
        </p:nvSpPr>
        <p:spPr/>
        <p:txBody>
          <a:bodyPr/>
          <a:lstStyle/>
          <a:p>
            <a:r>
              <a:rPr lang="zh-CN" altLang="en-US" sz="3200"/>
              <a:t>需求管理过程详细模型</a:t>
            </a:r>
            <a:r>
              <a:rPr lang="en-US" altLang="zh-CN" sz="3200"/>
              <a:t>-</a:t>
            </a:r>
            <a:r>
              <a:rPr lang="zh-CN" altLang="en-US" sz="3200"/>
              <a:t>验证和确认（</a:t>
            </a:r>
            <a:r>
              <a:rPr lang="en-US" altLang="zh-CN" sz="3200"/>
              <a:t>4</a:t>
            </a:r>
            <a:r>
              <a:rPr lang="zh-CN" altLang="en-US" sz="3200"/>
              <a:t>）</a:t>
            </a:r>
            <a:endParaRPr lang="zh-CN" altLang="en-US"/>
          </a:p>
        </p:txBody>
      </p:sp>
      <p:sp>
        <p:nvSpPr>
          <p:cNvPr id="56323" name="内容占位符 2">
            <a:extLst>
              <a:ext uri="{FF2B5EF4-FFF2-40B4-BE49-F238E27FC236}">
                <a16:creationId xmlns:a16="http://schemas.microsoft.com/office/drawing/2014/main" id="{59A9BF7A-DA8D-40A9-9BE0-B68B7021BC78}"/>
              </a:ext>
            </a:extLst>
          </p:cNvPr>
          <p:cNvSpPr>
            <a:spLocks noGrp="1" noChangeArrowheads="1"/>
          </p:cNvSpPr>
          <p:nvPr>
            <p:ph idx="1"/>
          </p:nvPr>
        </p:nvSpPr>
        <p:spPr/>
        <p:txBody>
          <a:bodyPr/>
          <a:lstStyle/>
          <a:p>
            <a:r>
              <a:rPr lang="zh-CN" altLang="en-US"/>
              <a:t>每项需求需要定义验证方法。</a:t>
            </a:r>
            <a:endParaRPr lang="en-US" altLang="zh-CN"/>
          </a:p>
          <a:p>
            <a:endParaRPr lang="zh-CN" altLang="en-US"/>
          </a:p>
        </p:txBody>
      </p:sp>
      <p:sp>
        <p:nvSpPr>
          <p:cNvPr id="56324" name="灯片编号占位符 3">
            <a:extLst>
              <a:ext uri="{FF2B5EF4-FFF2-40B4-BE49-F238E27FC236}">
                <a16:creationId xmlns:a16="http://schemas.microsoft.com/office/drawing/2014/main" id="{7731D8CC-2037-4C18-A579-DA3AE90A72B8}"/>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0BEF7DC3-D058-4473-93E7-7F5491127AA0}" type="slidenum">
              <a:rPr lang="en-US" altLang="en-US" sz="1000" baseline="0"/>
              <a:pPr eaLnBrk="1" hangingPunct="1"/>
              <a:t>30</a:t>
            </a:fld>
            <a:endParaRPr lang="en-US" altLang="en-US" sz="1000" baseline="0"/>
          </a:p>
        </p:txBody>
      </p:sp>
      <p:pic>
        <p:nvPicPr>
          <p:cNvPr id="56325" name="Picture 2">
            <a:extLst>
              <a:ext uri="{FF2B5EF4-FFF2-40B4-BE49-F238E27FC236}">
                <a16:creationId xmlns:a16="http://schemas.microsoft.com/office/drawing/2014/main" id="{9ECBFC61-2458-435B-8AC1-3CABDE1EB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3" y="2209800"/>
            <a:ext cx="8661400"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EC9422A7-3634-467E-B729-EC2AA7A75FA9}"/>
              </a:ext>
            </a:extLst>
          </p:cNvPr>
          <p:cNvSpPr>
            <a:spLocks noGrp="1" noChangeArrowheads="1"/>
          </p:cNvSpPr>
          <p:nvPr>
            <p:ph type="title"/>
          </p:nvPr>
        </p:nvSpPr>
        <p:spPr/>
        <p:txBody>
          <a:bodyPr/>
          <a:lstStyle/>
          <a:p>
            <a:r>
              <a:rPr lang="zh-CN" altLang="en-US" sz="3200"/>
              <a:t>需求管理过程详细模型</a:t>
            </a:r>
            <a:r>
              <a:rPr lang="en-US" altLang="zh-CN" sz="3200"/>
              <a:t>-</a:t>
            </a:r>
            <a:r>
              <a:rPr lang="zh-CN" altLang="en-US" sz="3200"/>
              <a:t>验证和确认（</a:t>
            </a:r>
            <a:r>
              <a:rPr lang="en-US" altLang="zh-CN" sz="3200"/>
              <a:t>5</a:t>
            </a:r>
            <a:r>
              <a:rPr lang="zh-CN" altLang="en-US" sz="3200"/>
              <a:t>）</a:t>
            </a:r>
            <a:endParaRPr lang="zh-CN" altLang="en-US"/>
          </a:p>
        </p:txBody>
      </p:sp>
      <p:sp>
        <p:nvSpPr>
          <p:cNvPr id="57347" name="内容占位符 2">
            <a:extLst>
              <a:ext uri="{FF2B5EF4-FFF2-40B4-BE49-F238E27FC236}">
                <a16:creationId xmlns:a16="http://schemas.microsoft.com/office/drawing/2014/main" id="{A55690A7-87C8-45C5-A215-F0FAD83C5842}"/>
              </a:ext>
            </a:extLst>
          </p:cNvPr>
          <p:cNvSpPr>
            <a:spLocks noGrp="1" noChangeArrowheads="1"/>
          </p:cNvSpPr>
          <p:nvPr>
            <p:ph idx="1"/>
          </p:nvPr>
        </p:nvSpPr>
        <p:spPr>
          <a:xfrm>
            <a:off x="1112838" y="1344613"/>
            <a:ext cx="7348537" cy="3902075"/>
          </a:xfrm>
        </p:spPr>
        <p:txBody>
          <a:bodyPr/>
          <a:lstStyle/>
          <a:p>
            <a:r>
              <a:rPr lang="zh-CN" altLang="en-US"/>
              <a:t>验证策略</a:t>
            </a:r>
          </a:p>
        </p:txBody>
      </p:sp>
      <p:sp>
        <p:nvSpPr>
          <p:cNvPr id="57348" name="灯片编号占位符 3">
            <a:extLst>
              <a:ext uri="{FF2B5EF4-FFF2-40B4-BE49-F238E27FC236}">
                <a16:creationId xmlns:a16="http://schemas.microsoft.com/office/drawing/2014/main" id="{90A48A0F-142A-4441-86FC-C9FD0933B33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D81DEF6C-B5FA-4167-8081-AE1169A2B14E}" type="slidenum">
              <a:rPr lang="en-US" altLang="en-US" sz="1000" baseline="0"/>
              <a:pPr eaLnBrk="1" hangingPunct="1"/>
              <a:t>31</a:t>
            </a:fld>
            <a:endParaRPr lang="en-US" altLang="en-US" sz="1000" baseline="0"/>
          </a:p>
        </p:txBody>
      </p:sp>
      <p:pic>
        <p:nvPicPr>
          <p:cNvPr id="57349" name="Picture 2">
            <a:extLst>
              <a:ext uri="{FF2B5EF4-FFF2-40B4-BE49-F238E27FC236}">
                <a16:creationId xmlns:a16="http://schemas.microsoft.com/office/drawing/2014/main" id="{9DDF56EC-3528-4CC2-B3F4-C78A5087E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1854200"/>
            <a:ext cx="8329613"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B578D278-A4EB-4113-84FE-7CA81D36A2B1}"/>
              </a:ext>
            </a:extLst>
          </p:cNvPr>
          <p:cNvSpPr>
            <a:spLocks noGrp="1" noChangeArrowheads="1"/>
          </p:cNvSpPr>
          <p:nvPr>
            <p:ph type="title"/>
          </p:nvPr>
        </p:nvSpPr>
        <p:spPr/>
        <p:txBody>
          <a:bodyPr/>
          <a:lstStyle/>
          <a:p>
            <a:r>
              <a:rPr lang="en-US" altLang="zh-CN" sz="3600"/>
              <a:t>Requirement verification matrix (RVM)</a:t>
            </a:r>
            <a:endParaRPr lang="zh-CN" altLang="en-US" sz="3600"/>
          </a:p>
        </p:txBody>
      </p:sp>
      <p:sp>
        <p:nvSpPr>
          <p:cNvPr id="58371" name="内容占位符 2">
            <a:extLst>
              <a:ext uri="{FF2B5EF4-FFF2-40B4-BE49-F238E27FC236}">
                <a16:creationId xmlns:a16="http://schemas.microsoft.com/office/drawing/2014/main" id="{84F1C3F9-18BE-4826-AA23-DC3F5E6B1ED4}"/>
              </a:ext>
            </a:extLst>
          </p:cNvPr>
          <p:cNvSpPr>
            <a:spLocks noGrp="1" noChangeArrowheads="1"/>
          </p:cNvSpPr>
          <p:nvPr>
            <p:ph idx="1"/>
          </p:nvPr>
        </p:nvSpPr>
        <p:spPr>
          <a:xfrm>
            <a:off x="1112838" y="1458913"/>
            <a:ext cx="7348537" cy="3902075"/>
          </a:xfrm>
        </p:spPr>
        <p:txBody>
          <a:bodyPr/>
          <a:lstStyle/>
          <a:p>
            <a:r>
              <a:rPr lang="en-US" altLang="zh-CN"/>
              <a:t>RVM</a:t>
            </a:r>
            <a:r>
              <a:rPr lang="zh-CN" altLang="en-US"/>
              <a:t>提供验证的指导。</a:t>
            </a:r>
          </a:p>
        </p:txBody>
      </p:sp>
      <p:sp>
        <p:nvSpPr>
          <p:cNvPr id="58372" name="灯片编号占位符 3">
            <a:extLst>
              <a:ext uri="{FF2B5EF4-FFF2-40B4-BE49-F238E27FC236}">
                <a16:creationId xmlns:a16="http://schemas.microsoft.com/office/drawing/2014/main" id="{0495A888-8B24-449B-82AA-415905B81C9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AE084EC7-A763-4291-961B-D1C6D8142255}" type="slidenum">
              <a:rPr lang="en-US" altLang="en-US" sz="1000" baseline="0"/>
              <a:pPr eaLnBrk="1" hangingPunct="1"/>
              <a:t>32</a:t>
            </a:fld>
            <a:endParaRPr lang="en-US" altLang="en-US" sz="1000" baseline="0"/>
          </a:p>
        </p:txBody>
      </p:sp>
      <p:pic>
        <p:nvPicPr>
          <p:cNvPr id="58373" name="Picture 2">
            <a:extLst>
              <a:ext uri="{FF2B5EF4-FFF2-40B4-BE49-F238E27FC236}">
                <a16:creationId xmlns:a16="http://schemas.microsoft.com/office/drawing/2014/main" id="{F680C4D6-9B6B-4007-91A4-3759BE3EF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81213"/>
            <a:ext cx="7723188" cy="474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F57C6761-51C2-4BB6-9A8C-7DB82E8B05BA}"/>
              </a:ext>
            </a:extLst>
          </p:cNvPr>
          <p:cNvSpPr>
            <a:spLocks noGrp="1" noChangeArrowheads="1"/>
          </p:cNvSpPr>
          <p:nvPr>
            <p:ph type="title"/>
          </p:nvPr>
        </p:nvSpPr>
        <p:spPr/>
        <p:txBody>
          <a:bodyPr/>
          <a:lstStyle/>
          <a:p>
            <a:r>
              <a:rPr lang="zh-CN" altLang="en-US"/>
              <a:t>纲要</a:t>
            </a:r>
          </a:p>
        </p:txBody>
      </p:sp>
      <p:sp>
        <p:nvSpPr>
          <p:cNvPr id="66563" name="内容占位符 2">
            <a:extLst>
              <a:ext uri="{FF2B5EF4-FFF2-40B4-BE49-F238E27FC236}">
                <a16:creationId xmlns:a16="http://schemas.microsoft.com/office/drawing/2014/main" id="{BB884C6E-ECB3-43DE-AD52-CAF1DFD4B177}"/>
              </a:ext>
            </a:extLst>
          </p:cNvPr>
          <p:cNvSpPr>
            <a:spLocks noGrp="1"/>
          </p:cNvSpPr>
          <p:nvPr>
            <p:ph idx="1"/>
          </p:nvPr>
        </p:nvSpPr>
        <p:spPr/>
        <p:txBody>
          <a:bodyPr/>
          <a:lstStyle/>
          <a:p>
            <a:pPr>
              <a:defRPr/>
            </a:pPr>
            <a:r>
              <a:rPr lang="zh-CN" altLang="en-US" sz="3600" dirty="0">
                <a:solidFill>
                  <a:schemeClr val="tx1">
                    <a:lumMod val="75000"/>
                  </a:schemeClr>
                </a:solidFill>
              </a:rPr>
              <a:t>概述</a:t>
            </a:r>
            <a:endParaRPr lang="en-US" altLang="zh-CN" sz="3600" b="1" dirty="0">
              <a:solidFill>
                <a:srgbClr val="FF0000"/>
              </a:solidFill>
            </a:endParaRPr>
          </a:p>
          <a:p>
            <a:pPr>
              <a:defRPr/>
            </a:pPr>
            <a:r>
              <a:rPr lang="zh-CN" altLang="en-US" sz="3600" b="1" dirty="0">
                <a:solidFill>
                  <a:srgbClr val="FF0000"/>
                </a:solidFill>
              </a:rPr>
              <a:t>需求变更管理</a:t>
            </a:r>
            <a:endParaRPr lang="en-US" altLang="zh-CN" sz="3600" b="1" dirty="0">
              <a:solidFill>
                <a:srgbClr val="FF0000"/>
              </a:solidFill>
            </a:endParaRPr>
          </a:p>
          <a:p>
            <a:pPr>
              <a:defRPr/>
            </a:pPr>
            <a:r>
              <a:rPr lang="zh-CN" altLang="en-US" sz="3600" dirty="0"/>
              <a:t>需求可追踪性</a:t>
            </a:r>
            <a:endParaRPr lang="en-US" altLang="zh-CN" sz="3600" dirty="0"/>
          </a:p>
          <a:p>
            <a:pPr>
              <a:defRPr/>
            </a:pPr>
            <a:r>
              <a:rPr lang="zh-CN" altLang="en-US" sz="3600" dirty="0"/>
              <a:t>需求风险管理</a:t>
            </a:r>
            <a:endParaRPr lang="en-US" altLang="zh-CN" sz="3600" dirty="0"/>
          </a:p>
          <a:p>
            <a:pPr>
              <a:defRPr/>
            </a:pPr>
            <a:r>
              <a:rPr lang="zh-CN" altLang="en-US" sz="3600" dirty="0"/>
              <a:t>需求配置管理</a:t>
            </a:r>
            <a:endParaRPr lang="en-US" altLang="zh-CN" sz="3600" dirty="0"/>
          </a:p>
          <a:p>
            <a:pPr>
              <a:defRPr/>
            </a:pPr>
            <a:r>
              <a:rPr lang="zh-CN" altLang="en-US" sz="3600" dirty="0"/>
              <a:t>产品线需求</a:t>
            </a:r>
          </a:p>
        </p:txBody>
      </p:sp>
      <p:sp>
        <p:nvSpPr>
          <p:cNvPr id="59396" name="灯片编号占位符 3">
            <a:extLst>
              <a:ext uri="{FF2B5EF4-FFF2-40B4-BE49-F238E27FC236}">
                <a16:creationId xmlns:a16="http://schemas.microsoft.com/office/drawing/2014/main" id="{0E376ABE-2EB0-4E1C-A0B1-7FBB5E1654A1}"/>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8DBC5D0E-EE3B-402D-947E-169A6F3A3957}" type="slidenum">
              <a:rPr lang="en-US" altLang="en-US" sz="1000" baseline="0">
                <a:solidFill>
                  <a:srgbClr val="FFFFFF"/>
                </a:solidFill>
              </a:rPr>
              <a:pPr eaLnBrk="1" hangingPunct="1"/>
              <a:t>33</a:t>
            </a:fld>
            <a:endParaRPr lang="en-US" altLang="en-US" sz="1000" baseline="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6F6A2ABE-4554-459B-81FD-AB64BC22E028}"/>
              </a:ext>
            </a:extLst>
          </p:cNvPr>
          <p:cNvSpPr>
            <a:spLocks noGrp="1" noChangeArrowheads="1"/>
          </p:cNvSpPr>
          <p:nvPr>
            <p:ph type="title"/>
          </p:nvPr>
        </p:nvSpPr>
        <p:spPr/>
        <p:txBody>
          <a:bodyPr/>
          <a:lstStyle/>
          <a:p>
            <a:r>
              <a:rPr lang="zh-CN" altLang="en-US"/>
              <a:t>稳定和多样化的需求</a:t>
            </a:r>
          </a:p>
        </p:txBody>
      </p:sp>
      <p:sp>
        <p:nvSpPr>
          <p:cNvPr id="60419" name="内容占位符 2">
            <a:extLst>
              <a:ext uri="{FF2B5EF4-FFF2-40B4-BE49-F238E27FC236}">
                <a16:creationId xmlns:a16="http://schemas.microsoft.com/office/drawing/2014/main" id="{044A94E7-0382-4586-9D7A-BC2AA1C353DF}"/>
              </a:ext>
            </a:extLst>
          </p:cNvPr>
          <p:cNvSpPr>
            <a:spLocks noGrp="1" noChangeArrowheads="1"/>
          </p:cNvSpPr>
          <p:nvPr>
            <p:ph idx="1"/>
          </p:nvPr>
        </p:nvSpPr>
        <p:spPr/>
        <p:txBody>
          <a:bodyPr/>
          <a:lstStyle/>
          <a:p>
            <a:r>
              <a:rPr lang="zh-CN" altLang="en-US"/>
              <a:t>需求经常发生变化：</a:t>
            </a:r>
            <a:endParaRPr lang="en-US" altLang="zh-CN"/>
          </a:p>
          <a:p>
            <a:pPr marL="750888" lvl="1"/>
            <a:r>
              <a:rPr lang="zh-CN" altLang="en-US"/>
              <a:t>需求获取、分析和确认；</a:t>
            </a:r>
            <a:endParaRPr lang="en-US" altLang="zh-CN"/>
          </a:p>
          <a:p>
            <a:pPr marL="750888" lvl="1"/>
            <a:r>
              <a:rPr lang="zh-CN" altLang="en-US"/>
              <a:t>系统部署后。</a:t>
            </a:r>
            <a:endParaRPr lang="en-US" altLang="zh-CN"/>
          </a:p>
          <a:p>
            <a:r>
              <a:rPr lang="zh-CN" altLang="en-US"/>
              <a:t>一些需求更容易变化，另一些需求更加稳定：</a:t>
            </a:r>
            <a:endParaRPr lang="en-US" altLang="zh-CN"/>
          </a:p>
          <a:p>
            <a:pPr marL="750888" lvl="1"/>
            <a:r>
              <a:rPr lang="zh-CN" altLang="en-US"/>
              <a:t>稳定的需求：与系统和应用领域的核心内容相关；</a:t>
            </a:r>
            <a:endParaRPr lang="en-US" altLang="zh-CN"/>
          </a:p>
          <a:p>
            <a:pPr marL="750888" lvl="1"/>
            <a:r>
              <a:rPr lang="zh-CN" altLang="en-US"/>
              <a:t>变化的需求：特定环境和客户情况下系统的初始化；</a:t>
            </a:r>
          </a:p>
        </p:txBody>
      </p:sp>
      <p:sp>
        <p:nvSpPr>
          <p:cNvPr id="60420" name="灯片编号占位符 3">
            <a:extLst>
              <a:ext uri="{FF2B5EF4-FFF2-40B4-BE49-F238E27FC236}">
                <a16:creationId xmlns:a16="http://schemas.microsoft.com/office/drawing/2014/main" id="{E00D6C9C-90D8-45F7-BC41-D66224FAB55E}"/>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EECBCEEA-CC03-4208-8D09-8CEFD2B2C0F2}" type="slidenum">
              <a:rPr lang="en-US" altLang="en-US" sz="1000" baseline="0"/>
              <a:pPr eaLnBrk="1" hangingPunct="1"/>
              <a:t>34</a:t>
            </a:fld>
            <a:endParaRPr lang="en-US" altLang="en-US" sz="1000" baseline="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68F08615-3600-4C51-A829-4D03E965F61D}"/>
              </a:ext>
            </a:extLst>
          </p:cNvPr>
          <p:cNvSpPr>
            <a:spLocks noGrp="1" noChangeArrowheads="1"/>
          </p:cNvSpPr>
          <p:nvPr>
            <p:ph type="title"/>
          </p:nvPr>
        </p:nvSpPr>
        <p:spPr/>
        <p:txBody>
          <a:bodyPr/>
          <a:lstStyle/>
          <a:p>
            <a:r>
              <a:rPr lang="zh-CN" altLang="en-US"/>
              <a:t>需求变更因素（</a:t>
            </a:r>
            <a:r>
              <a:rPr lang="en-US" altLang="zh-CN"/>
              <a:t>1</a:t>
            </a:r>
            <a:r>
              <a:rPr lang="zh-CN" altLang="en-US"/>
              <a:t>）</a:t>
            </a:r>
          </a:p>
        </p:txBody>
      </p:sp>
      <p:sp>
        <p:nvSpPr>
          <p:cNvPr id="61443" name="内容占位符 2">
            <a:extLst>
              <a:ext uri="{FF2B5EF4-FFF2-40B4-BE49-F238E27FC236}">
                <a16:creationId xmlns:a16="http://schemas.microsoft.com/office/drawing/2014/main" id="{48852A13-7755-435B-929B-434867A0E05C}"/>
              </a:ext>
            </a:extLst>
          </p:cNvPr>
          <p:cNvSpPr>
            <a:spLocks noGrp="1" noChangeArrowheads="1"/>
          </p:cNvSpPr>
          <p:nvPr>
            <p:ph idx="1"/>
          </p:nvPr>
        </p:nvSpPr>
        <p:spPr/>
        <p:txBody>
          <a:bodyPr/>
          <a:lstStyle/>
          <a:p>
            <a:r>
              <a:rPr lang="zh-CN" altLang="en-US"/>
              <a:t>需求错误，冲突和不一致；</a:t>
            </a:r>
            <a:endParaRPr lang="en-US" altLang="zh-CN"/>
          </a:p>
          <a:p>
            <a:pPr marL="750888" lvl="1"/>
            <a:r>
              <a:rPr lang="zh-CN" altLang="en-US"/>
              <a:t>错误和不一致必须解决</a:t>
            </a:r>
            <a:endParaRPr lang="en-US" altLang="zh-CN"/>
          </a:p>
          <a:p>
            <a:r>
              <a:rPr lang="zh-CN" altLang="en-US"/>
              <a:t>客户和终端用户对系统的理解处于逐渐加深和演化的过程中；</a:t>
            </a:r>
            <a:endParaRPr lang="en-US" altLang="zh-CN"/>
          </a:p>
          <a:p>
            <a:r>
              <a:rPr lang="zh-CN" altLang="en-US"/>
              <a:t>技术、计划和成本相关的问题；</a:t>
            </a:r>
            <a:endParaRPr lang="en-US" altLang="zh-CN"/>
          </a:p>
          <a:p>
            <a:r>
              <a:rPr lang="zh-CN" altLang="en-US"/>
              <a:t>客户优先级的变更</a:t>
            </a:r>
            <a:endParaRPr lang="en-US" altLang="zh-CN"/>
          </a:p>
          <a:p>
            <a:pPr marL="750888" lvl="1"/>
            <a:r>
              <a:rPr lang="zh-CN" altLang="en-US"/>
              <a:t>商业环境的变化</a:t>
            </a:r>
            <a:endParaRPr lang="en-US" altLang="zh-CN"/>
          </a:p>
          <a:p>
            <a:pPr marL="750888" lvl="1"/>
            <a:r>
              <a:rPr lang="zh-CN" altLang="en-US"/>
              <a:t>新的竞争者，人员的变化</a:t>
            </a:r>
          </a:p>
        </p:txBody>
      </p:sp>
      <p:sp>
        <p:nvSpPr>
          <p:cNvPr id="61444" name="灯片编号占位符 3">
            <a:extLst>
              <a:ext uri="{FF2B5EF4-FFF2-40B4-BE49-F238E27FC236}">
                <a16:creationId xmlns:a16="http://schemas.microsoft.com/office/drawing/2014/main" id="{FBE33BD5-CA92-4F26-AEEC-C6C6D786F38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E2E3A652-AA45-4010-8D78-06C0D14F78D1}" type="slidenum">
              <a:rPr lang="en-US" altLang="en-US" sz="1000" baseline="0"/>
              <a:pPr eaLnBrk="1" hangingPunct="1"/>
              <a:t>35</a:t>
            </a:fld>
            <a:endParaRPr lang="en-US" altLang="en-US" sz="1000" baseline="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FD0D8F8A-5015-48CB-917F-452EFA9FAD9E}"/>
              </a:ext>
            </a:extLst>
          </p:cNvPr>
          <p:cNvSpPr>
            <a:spLocks noGrp="1" noChangeArrowheads="1"/>
          </p:cNvSpPr>
          <p:nvPr>
            <p:ph type="title"/>
          </p:nvPr>
        </p:nvSpPr>
        <p:spPr/>
        <p:txBody>
          <a:bodyPr/>
          <a:lstStyle/>
          <a:p>
            <a:r>
              <a:rPr lang="zh-CN" altLang="en-US"/>
              <a:t>需求变更因素（</a:t>
            </a:r>
            <a:r>
              <a:rPr lang="en-US" altLang="zh-CN"/>
              <a:t>2</a:t>
            </a:r>
            <a:r>
              <a:rPr lang="zh-CN" altLang="en-US"/>
              <a:t>）</a:t>
            </a:r>
          </a:p>
        </p:txBody>
      </p:sp>
      <p:sp>
        <p:nvSpPr>
          <p:cNvPr id="62467" name="内容占位符 2">
            <a:extLst>
              <a:ext uri="{FF2B5EF4-FFF2-40B4-BE49-F238E27FC236}">
                <a16:creationId xmlns:a16="http://schemas.microsoft.com/office/drawing/2014/main" id="{0ADC7033-DB3C-4E46-92FE-510BBFDD218A}"/>
              </a:ext>
            </a:extLst>
          </p:cNvPr>
          <p:cNvSpPr>
            <a:spLocks noGrp="1" noChangeArrowheads="1"/>
          </p:cNvSpPr>
          <p:nvPr>
            <p:ph idx="1"/>
          </p:nvPr>
        </p:nvSpPr>
        <p:spPr/>
        <p:txBody>
          <a:bodyPr/>
          <a:lstStyle/>
          <a:p>
            <a:r>
              <a:rPr lang="zh-CN" altLang="en-US"/>
              <a:t>环境变化</a:t>
            </a:r>
            <a:endParaRPr lang="en-US" altLang="zh-CN"/>
          </a:p>
          <a:p>
            <a:pPr marL="750888" lvl="1"/>
            <a:r>
              <a:rPr lang="zh-CN" altLang="en-US"/>
              <a:t>系统运行的环境发生变化，导致系统需求不得不发生变化，以保持兼容性。</a:t>
            </a:r>
            <a:endParaRPr lang="en-US" altLang="zh-CN"/>
          </a:p>
          <a:p>
            <a:r>
              <a:rPr lang="zh-CN" altLang="en-US"/>
              <a:t>组织变化</a:t>
            </a:r>
            <a:endParaRPr lang="en-US" altLang="zh-CN"/>
          </a:p>
          <a:p>
            <a:pPr marL="750888" lvl="1"/>
            <a:r>
              <a:rPr lang="zh-CN" altLang="en-US"/>
              <a:t>组织结构和过程变化</a:t>
            </a:r>
            <a:endParaRPr lang="en-US" altLang="zh-CN"/>
          </a:p>
          <a:p>
            <a:r>
              <a:rPr lang="zh-CN" altLang="en-US"/>
              <a:t>新技术</a:t>
            </a:r>
          </a:p>
        </p:txBody>
      </p:sp>
      <p:sp>
        <p:nvSpPr>
          <p:cNvPr id="62468" name="灯片编号占位符 3">
            <a:extLst>
              <a:ext uri="{FF2B5EF4-FFF2-40B4-BE49-F238E27FC236}">
                <a16:creationId xmlns:a16="http://schemas.microsoft.com/office/drawing/2014/main" id="{93E4A31D-439E-43B0-851F-8BC4C025804C}"/>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74DE578F-41F0-46E2-B2E5-3470D60419E5}" type="slidenum">
              <a:rPr lang="en-US" altLang="en-US" sz="1000" baseline="0"/>
              <a:pPr eaLnBrk="1" hangingPunct="1"/>
              <a:t>36</a:t>
            </a:fld>
            <a:endParaRPr lang="en-US" altLang="en-US" sz="1000" baseline="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AFB3F5B1-24A2-4CFB-9343-39B2BA0A09BC}"/>
              </a:ext>
            </a:extLst>
          </p:cNvPr>
          <p:cNvSpPr>
            <a:spLocks noGrp="1" noChangeArrowheads="1"/>
          </p:cNvSpPr>
          <p:nvPr>
            <p:ph type="title"/>
          </p:nvPr>
        </p:nvSpPr>
        <p:spPr/>
        <p:txBody>
          <a:bodyPr/>
          <a:lstStyle/>
          <a:p>
            <a:r>
              <a:rPr lang="zh-CN" altLang="en-US"/>
              <a:t>变更管理（</a:t>
            </a:r>
            <a:r>
              <a:rPr lang="en-US" altLang="zh-CN"/>
              <a:t>1</a:t>
            </a:r>
            <a:r>
              <a:rPr lang="zh-CN" altLang="en-US"/>
              <a:t>）</a:t>
            </a:r>
          </a:p>
        </p:txBody>
      </p:sp>
      <p:sp>
        <p:nvSpPr>
          <p:cNvPr id="63491" name="内容占位符 2">
            <a:extLst>
              <a:ext uri="{FF2B5EF4-FFF2-40B4-BE49-F238E27FC236}">
                <a16:creationId xmlns:a16="http://schemas.microsoft.com/office/drawing/2014/main" id="{5B2376E6-082A-46A9-A2BD-B0C835DA7D16}"/>
              </a:ext>
            </a:extLst>
          </p:cNvPr>
          <p:cNvSpPr>
            <a:spLocks noGrp="1" noChangeArrowheads="1"/>
          </p:cNvSpPr>
          <p:nvPr>
            <p:ph idx="1"/>
          </p:nvPr>
        </p:nvSpPr>
        <p:spPr/>
        <p:txBody>
          <a:bodyPr/>
          <a:lstStyle/>
          <a:p>
            <a:r>
              <a:rPr lang="zh-CN" altLang="en-US"/>
              <a:t>管理人员需要对需求的变更进行管理</a:t>
            </a:r>
            <a:r>
              <a:rPr lang="en-US" altLang="zh-CN"/>
              <a:t>:</a:t>
            </a:r>
          </a:p>
          <a:p>
            <a:pPr marL="750888" lvl="1"/>
            <a:r>
              <a:rPr lang="zh-CN" altLang="en-US"/>
              <a:t>开发期间增加新的需求</a:t>
            </a:r>
            <a:r>
              <a:rPr lang="en-US" altLang="zh-CN"/>
              <a:t>;</a:t>
            </a:r>
          </a:p>
          <a:p>
            <a:pPr marL="750888" lvl="1"/>
            <a:r>
              <a:rPr lang="zh-CN" altLang="en-US"/>
              <a:t>开发期间修改需求</a:t>
            </a:r>
            <a:r>
              <a:rPr lang="en-US" altLang="zh-CN"/>
              <a:t>;</a:t>
            </a:r>
          </a:p>
          <a:p>
            <a:pPr lvl="2">
              <a:buFont typeface="Wingdings" panose="05000000000000000000" pitchFamily="2" charset="2"/>
              <a:buChar char="•"/>
            </a:pPr>
            <a:r>
              <a:rPr lang="zh-CN" altLang="en-US"/>
              <a:t>开发是一个不断学习过程</a:t>
            </a:r>
            <a:endParaRPr lang="en-US" altLang="zh-CN"/>
          </a:p>
          <a:p>
            <a:pPr marL="750888" lvl="1"/>
            <a:r>
              <a:rPr lang="zh-CN" altLang="en-US"/>
              <a:t>开发期间删除需求；</a:t>
            </a:r>
            <a:endParaRPr lang="en-US" altLang="zh-CN"/>
          </a:p>
          <a:p>
            <a:pPr lvl="2"/>
            <a:r>
              <a:rPr lang="zh-CN" altLang="en-US"/>
              <a:t>需求适应成本和计划的变化</a:t>
            </a:r>
            <a:endParaRPr lang="en-US" altLang="zh-CN"/>
          </a:p>
          <a:p>
            <a:r>
              <a:rPr lang="zh-CN" altLang="en-US"/>
              <a:t>关键技术</a:t>
            </a:r>
            <a:endParaRPr lang="en-US" altLang="zh-CN"/>
          </a:p>
          <a:p>
            <a:pPr marL="750888" lvl="1"/>
            <a:r>
              <a:rPr lang="zh-CN" altLang="en-US"/>
              <a:t>变更管理过程</a:t>
            </a:r>
            <a:endParaRPr lang="en-US" altLang="zh-CN"/>
          </a:p>
          <a:p>
            <a:pPr marL="750888" lvl="1"/>
            <a:r>
              <a:rPr lang="zh-CN" altLang="en-US"/>
              <a:t>发行  计划</a:t>
            </a:r>
            <a:endParaRPr lang="en-US" altLang="zh-CN"/>
          </a:p>
          <a:p>
            <a:pPr marL="750888" lvl="1"/>
            <a:r>
              <a:rPr lang="zh-CN" altLang="en-US"/>
              <a:t>需求优先级</a:t>
            </a:r>
            <a:endParaRPr lang="en-US" altLang="zh-CN"/>
          </a:p>
          <a:p>
            <a:pPr marL="750888" lvl="1"/>
            <a:r>
              <a:rPr lang="zh-CN" altLang="en-US"/>
              <a:t>需求可追踪性</a:t>
            </a:r>
            <a:endParaRPr lang="en-US" altLang="zh-CN"/>
          </a:p>
          <a:p>
            <a:pPr marL="750888" lvl="1"/>
            <a:r>
              <a:rPr lang="zh-CN" altLang="en-US"/>
              <a:t>架构的稳定性</a:t>
            </a:r>
          </a:p>
        </p:txBody>
      </p:sp>
      <p:sp>
        <p:nvSpPr>
          <p:cNvPr id="63492" name="灯片编号占位符 3">
            <a:extLst>
              <a:ext uri="{FF2B5EF4-FFF2-40B4-BE49-F238E27FC236}">
                <a16:creationId xmlns:a16="http://schemas.microsoft.com/office/drawing/2014/main" id="{5AB41E42-0BC4-4FA7-A4F8-1703A3086D4E}"/>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82891C2B-D2A4-4A74-B8A9-55DF7FD7F0DA}" type="slidenum">
              <a:rPr lang="en-US" altLang="en-US" sz="1000" baseline="0"/>
              <a:pPr eaLnBrk="1" hangingPunct="1"/>
              <a:t>37</a:t>
            </a:fld>
            <a:endParaRPr lang="en-US" altLang="en-US" sz="1000" baseline="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10C602E8-ED7B-42C8-8451-A5485D122AD5}"/>
              </a:ext>
            </a:extLst>
          </p:cNvPr>
          <p:cNvSpPr>
            <a:spLocks noGrp="1" noChangeArrowheads="1"/>
          </p:cNvSpPr>
          <p:nvPr>
            <p:ph type="title"/>
          </p:nvPr>
        </p:nvSpPr>
        <p:spPr/>
        <p:txBody>
          <a:bodyPr/>
          <a:lstStyle/>
          <a:p>
            <a:r>
              <a:rPr lang="zh-CN" altLang="en-US"/>
              <a:t>变更管理（</a:t>
            </a:r>
            <a:r>
              <a:rPr lang="en-US" altLang="zh-CN"/>
              <a:t>2</a:t>
            </a:r>
            <a:r>
              <a:rPr lang="zh-CN" altLang="en-US"/>
              <a:t>）</a:t>
            </a:r>
          </a:p>
        </p:txBody>
      </p:sp>
      <p:sp>
        <p:nvSpPr>
          <p:cNvPr id="64515" name="内容占位符 2">
            <a:extLst>
              <a:ext uri="{FF2B5EF4-FFF2-40B4-BE49-F238E27FC236}">
                <a16:creationId xmlns:a16="http://schemas.microsoft.com/office/drawing/2014/main" id="{7B37F1E6-726C-4FE2-958F-E1E56E7F6949}"/>
              </a:ext>
            </a:extLst>
          </p:cNvPr>
          <p:cNvSpPr>
            <a:spLocks noGrp="1" noChangeArrowheads="1"/>
          </p:cNvSpPr>
          <p:nvPr>
            <p:ph idx="1"/>
          </p:nvPr>
        </p:nvSpPr>
        <p:spPr>
          <a:xfrm>
            <a:off x="841375" y="1604963"/>
            <a:ext cx="7620000" cy="3902075"/>
          </a:xfrm>
        </p:spPr>
        <p:txBody>
          <a:bodyPr/>
          <a:lstStyle/>
          <a:p>
            <a:r>
              <a:rPr lang="zh-CN" altLang="en-US"/>
              <a:t>配置管理</a:t>
            </a:r>
            <a:endParaRPr lang="en-US" altLang="zh-CN"/>
          </a:p>
          <a:p>
            <a:pPr marL="750888" lvl="1"/>
            <a:r>
              <a:rPr lang="zh-CN" altLang="en-US"/>
              <a:t>每个不同的产品是一个配置项；</a:t>
            </a:r>
            <a:endParaRPr lang="en-US" altLang="zh-CN"/>
          </a:p>
          <a:p>
            <a:pPr marL="750888" lvl="1"/>
            <a:r>
              <a:rPr lang="zh-CN" altLang="en-US"/>
              <a:t>每个配置项置于一定的版本控制之下；</a:t>
            </a:r>
            <a:endParaRPr lang="en-US" altLang="zh-CN"/>
          </a:p>
          <a:p>
            <a:pPr marL="750888" lvl="1"/>
            <a:r>
              <a:rPr lang="zh-CN" altLang="en-US"/>
              <a:t>每个配置项的控制属于某个版本的系统的</a:t>
            </a:r>
            <a:r>
              <a:rPr lang="en-US" altLang="zh-CN"/>
              <a:t>build</a:t>
            </a:r>
            <a:r>
              <a:rPr lang="zh-CN" altLang="en-US"/>
              <a:t>。</a:t>
            </a:r>
            <a:endParaRPr lang="en-US" altLang="zh-CN"/>
          </a:p>
          <a:p>
            <a:r>
              <a:rPr lang="zh-CN" altLang="en-US"/>
              <a:t>基线</a:t>
            </a:r>
            <a:endParaRPr lang="en-US" altLang="zh-CN"/>
          </a:p>
          <a:p>
            <a:pPr marL="750888" lvl="1"/>
            <a:r>
              <a:rPr lang="zh-CN" altLang="en-US"/>
              <a:t>基线是文档或系统的稳定的版本，可以安全地在配置项之间共享。</a:t>
            </a:r>
            <a:endParaRPr lang="en-US" altLang="zh-CN"/>
          </a:p>
          <a:p>
            <a:pPr marL="750888" lvl="1"/>
            <a:r>
              <a:rPr lang="zh-CN" altLang="en-US"/>
              <a:t>变更的正式批准过程集成至下一个基线。</a:t>
            </a:r>
            <a:endParaRPr lang="en-US" altLang="zh-CN"/>
          </a:p>
          <a:p>
            <a:r>
              <a:rPr lang="zh-CN" altLang="en-US"/>
              <a:t>变更管理过程</a:t>
            </a:r>
            <a:endParaRPr lang="en-US" altLang="zh-CN"/>
          </a:p>
          <a:p>
            <a:pPr marL="750888" lvl="1"/>
            <a:r>
              <a:rPr lang="zh-CN" altLang="en-US"/>
              <a:t>所有被建议的变更需提交正式的变更申请；</a:t>
            </a:r>
            <a:endParaRPr lang="en-US" altLang="zh-CN"/>
          </a:p>
          <a:p>
            <a:pPr marL="750888" lvl="1"/>
            <a:r>
              <a:rPr lang="zh-CN" altLang="en-US"/>
              <a:t>专门的评审委员会定期审查相应的变更申请，以决定哪些变更可以接受；</a:t>
            </a:r>
            <a:endParaRPr lang="en-US" altLang="zh-CN"/>
          </a:p>
          <a:p>
            <a:pPr marL="750888" lvl="1"/>
            <a:r>
              <a:rPr lang="zh-CN" altLang="en-US"/>
              <a:t>委员会还需确定变更之间的相互影响。</a:t>
            </a:r>
          </a:p>
        </p:txBody>
      </p:sp>
      <p:sp>
        <p:nvSpPr>
          <p:cNvPr id="64516" name="灯片编号占位符 3">
            <a:extLst>
              <a:ext uri="{FF2B5EF4-FFF2-40B4-BE49-F238E27FC236}">
                <a16:creationId xmlns:a16="http://schemas.microsoft.com/office/drawing/2014/main" id="{5FDC2371-5E3E-444D-B3F4-6C6C768EFC3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2D060DA8-F0EE-43F1-9166-6F821918D0D2}" type="slidenum">
              <a:rPr lang="en-US" altLang="en-US" sz="1000" baseline="0"/>
              <a:pPr eaLnBrk="1" hangingPunct="1"/>
              <a:t>38</a:t>
            </a:fld>
            <a:endParaRPr lang="en-US" altLang="en-US" sz="1000" baseline="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4">
            <a:extLst>
              <a:ext uri="{FF2B5EF4-FFF2-40B4-BE49-F238E27FC236}">
                <a16:creationId xmlns:a16="http://schemas.microsoft.com/office/drawing/2014/main" id="{3E52150B-BF0F-49AF-87B0-F6E4C7B3A2D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093BACC-C521-4E6A-96D3-2E49DF3A1D08}" type="slidenum">
              <a:rPr lang="en-US" altLang="en-US" sz="1000" baseline="0">
                <a:solidFill>
                  <a:srgbClr val="FFFFFF"/>
                </a:solidFill>
              </a:rPr>
              <a:pPr eaLnBrk="1" hangingPunct="1"/>
              <a:t>39</a:t>
            </a:fld>
            <a:endParaRPr lang="en-US" altLang="en-US" sz="1000" baseline="0">
              <a:solidFill>
                <a:srgbClr val="FFFFFF"/>
              </a:solidFill>
            </a:endParaRPr>
          </a:p>
        </p:txBody>
      </p:sp>
      <p:sp>
        <p:nvSpPr>
          <p:cNvPr id="65539" name="Rectangle 2">
            <a:extLst>
              <a:ext uri="{FF2B5EF4-FFF2-40B4-BE49-F238E27FC236}">
                <a16:creationId xmlns:a16="http://schemas.microsoft.com/office/drawing/2014/main" id="{3788D3F5-327A-4EC4-B41B-A0B14C31804F}"/>
              </a:ext>
            </a:extLst>
          </p:cNvPr>
          <p:cNvSpPr>
            <a:spLocks noGrp="1" noChangeArrowheads="1"/>
          </p:cNvSpPr>
          <p:nvPr>
            <p:ph type="title"/>
          </p:nvPr>
        </p:nvSpPr>
        <p:spPr/>
        <p:txBody>
          <a:bodyPr/>
          <a:lstStyle/>
          <a:p>
            <a:pPr eaLnBrk="1" hangingPunct="1"/>
            <a:r>
              <a:rPr lang="zh-CN" altLang="en-US"/>
              <a:t>变更控制</a:t>
            </a:r>
            <a:br>
              <a:rPr lang="zh-CN" altLang="en-US"/>
            </a:br>
            <a:endParaRPr lang="zh-CN" altLang="en-US"/>
          </a:p>
        </p:txBody>
      </p:sp>
      <p:sp>
        <p:nvSpPr>
          <p:cNvPr id="65540" name="Rectangle 3">
            <a:extLst>
              <a:ext uri="{FF2B5EF4-FFF2-40B4-BE49-F238E27FC236}">
                <a16:creationId xmlns:a16="http://schemas.microsoft.com/office/drawing/2014/main" id="{BB9449B7-293C-4D0C-A097-E3E08D9560FE}"/>
              </a:ext>
            </a:extLst>
          </p:cNvPr>
          <p:cNvSpPr>
            <a:spLocks noGrp="1" noChangeArrowheads="1"/>
          </p:cNvSpPr>
          <p:nvPr>
            <p:ph type="body" sz="half" idx="1"/>
          </p:nvPr>
        </p:nvSpPr>
        <p:spPr>
          <a:xfrm>
            <a:off x="1112838" y="1604963"/>
            <a:ext cx="6824662" cy="1785937"/>
          </a:xfrm>
        </p:spPr>
        <p:txBody>
          <a:bodyPr/>
          <a:lstStyle/>
          <a:p>
            <a:pPr eaLnBrk="1" hangingPunct="1"/>
            <a:r>
              <a:rPr lang="zh-CN" altLang="en-US" sz="2400"/>
              <a:t>变更控制是建立一套组织结构和控制规程，有意识地控制软件的变更过程。</a:t>
            </a:r>
          </a:p>
          <a:p>
            <a:pPr eaLnBrk="1" hangingPunct="1"/>
            <a:endParaRPr lang="zh-CN" altLang="en-US" sz="2400"/>
          </a:p>
          <a:p>
            <a:pPr eaLnBrk="1" hangingPunct="1"/>
            <a:r>
              <a:rPr lang="zh-CN" altLang="en-US" sz="2400"/>
              <a:t>变更控制过程</a:t>
            </a:r>
          </a:p>
          <a:p>
            <a:pPr eaLnBrk="1" hangingPunct="1"/>
            <a:endParaRPr lang="zh-CN" altLang="en-US" sz="2400"/>
          </a:p>
          <a:p>
            <a:pPr eaLnBrk="1" hangingPunct="1"/>
            <a:endParaRPr lang="zh-CN" altLang="en-US" sz="2400"/>
          </a:p>
        </p:txBody>
      </p:sp>
      <p:pic>
        <p:nvPicPr>
          <p:cNvPr id="65541" name="Picture 4">
            <a:extLst>
              <a:ext uri="{FF2B5EF4-FFF2-40B4-BE49-F238E27FC236}">
                <a16:creationId xmlns:a16="http://schemas.microsoft.com/office/drawing/2014/main" id="{E829CA44-8F41-4176-B53F-95D1BEBC1C23}"/>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12838" y="3390900"/>
            <a:ext cx="7327900" cy="27305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2BF7D3F-16A1-4E0D-800C-47F3D0287540}"/>
              </a:ext>
            </a:extLst>
          </p:cNvPr>
          <p:cNvSpPr>
            <a:spLocks noGrp="1" noChangeArrowheads="1"/>
          </p:cNvSpPr>
          <p:nvPr>
            <p:ph type="title"/>
          </p:nvPr>
        </p:nvSpPr>
        <p:spPr/>
        <p:txBody>
          <a:bodyPr/>
          <a:lstStyle/>
          <a:p>
            <a:r>
              <a:rPr lang="zh-CN" altLang="en-US"/>
              <a:t>纲要</a:t>
            </a:r>
          </a:p>
        </p:txBody>
      </p:sp>
      <p:sp>
        <p:nvSpPr>
          <p:cNvPr id="29699" name="内容占位符 2">
            <a:extLst>
              <a:ext uri="{FF2B5EF4-FFF2-40B4-BE49-F238E27FC236}">
                <a16:creationId xmlns:a16="http://schemas.microsoft.com/office/drawing/2014/main" id="{BD57D540-3AB9-4F3B-B91B-9E407B59E1C8}"/>
              </a:ext>
            </a:extLst>
          </p:cNvPr>
          <p:cNvSpPr>
            <a:spLocks noGrp="1" noChangeArrowheads="1"/>
          </p:cNvSpPr>
          <p:nvPr>
            <p:ph idx="1"/>
          </p:nvPr>
        </p:nvSpPr>
        <p:spPr/>
        <p:txBody>
          <a:bodyPr/>
          <a:lstStyle/>
          <a:p>
            <a:r>
              <a:rPr lang="zh-CN" altLang="en-US" sz="3600" b="1">
                <a:solidFill>
                  <a:srgbClr val="FF0000"/>
                </a:solidFill>
              </a:rPr>
              <a:t>概述</a:t>
            </a:r>
            <a:endParaRPr lang="en-US" altLang="zh-CN" sz="3600" b="1">
              <a:solidFill>
                <a:srgbClr val="FF0000"/>
              </a:solidFill>
            </a:endParaRPr>
          </a:p>
          <a:p>
            <a:r>
              <a:rPr lang="zh-CN" altLang="en-US" sz="3600"/>
              <a:t>需求变更管理</a:t>
            </a:r>
            <a:endParaRPr lang="en-US" altLang="zh-CN" sz="3600"/>
          </a:p>
          <a:p>
            <a:r>
              <a:rPr lang="zh-CN" altLang="en-US" sz="3600"/>
              <a:t>需求可追踪性</a:t>
            </a:r>
            <a:endParaRPr lang="en-US" altLang="zh-CN" sz="3600"/>
          </a:p>
          <a:p>
            <a:r>
              <a:rPr lang="zh-CN" altLang="en-US" sz="3600"/>
              <a:t>需求风险管理</a:t>
            </a:r>
            <a:endParaRPr lang="en-US" altLang="zh-CN" sz="3600"/>
          </a:p>
          <a:p>
            <a:r>
              <a:rPr lang="zh-CN" altLang="en-US" sz="3600"/>
              <a:t>需求配置管理</a:t>
            </a:r>
            <a:endParaRPr lang="en-US" altLang="zh-CN" sz="3600"/>
          </a:p>
          <a:p>
            <a:r>
              <a:rPr lang="zh-CN" altLang="en-US" sz="3600"/>
              <a:t>产品线需求</a:t>
            </a:r>
          </a:p>
        </p:txBody>
      </p:sp>
      <p:sp>
        <p:nvSpPr>
          <p:cNvPr id="29700" name="灯片编号占位符 3">
            <a:extLst>
              <a:ext uri="{FF2B5EF4-FFF2-40B4-BE49-F238E27FC236}">
                <a16:creationId xmlns:a16="http://schemas.microsoft.com/office/drawing/2014/main" id="{3ADA14AD-DB03-4D13-8F92-1C571E73E953}"/>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E695E8A3-2A44-48EA-9942-033B3974D71F}" type="slidenum">
              <a:rPr lang="en-US" altLang="en-US" sz="1000" baseline="0">
                <a:solidFill>
                  <a:srgbClr val="FFFFFF"/>
                </a:solidFill>
              </a:rPr>
              <a:pPr eaLnBrk="1" hangingPunct="1"/>
              <a:t>4</a:t>
            </a:fld>
            <a:endParaRPr lang="en-US" altLang="en-US" sz="1000" baseline="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B2D9F729-F205-48C8-8C08-D6064601320C}"/>
              </a:ext>
            </a:extLst>
          </p:cNvPr>
          <p:cNvSpPr>
            <a:spLocks noGrp="1" noChangeArrowheads="1"/>
          </p:cNvSpPr>
          <p:nvPr>
            <p:ph type="title"/>
          </p:nvPr>
        </p:nvSpPr>
        <p:spPr/>
        <p:txBody>
          <a:bodyPr/>
          <a:lstStyle/>
          <a:p>
            <a:r>
              <a:rPr lang="zh-CN" altLang="en-US"/>
              <a:t>纲要</a:t>
            </a:r>
          </a:p>
        </p:txBody>
      </p:sp>
      <p:sp>
        <p:nvSpPr>
          <p:cNvPr id="21507" name="内容占位符 2">
            <a:extLst>
              <a:ext uri="{FF2B5EF4-FFF2-40B4-BE49-F238E27FC236}">
                <a16:creationId xmlns:a16="http://schemas.microsoft.com/office/drawing/2014/main" id="{3C88D7D6-DF36-4789-948C-2C16D56BEA02}"/>
              </a:ext>
            </a:extLst>
          </p:cNvPr>
          <p:cNvSpPr>
            <a:spLocks noGrp="1"/>
          </p:cNvSpPr>
          <p:nvPr>
            <p:ph idx="1"/>
          </p:nvPr>
        </p:nvSpPr>
        <p:spPr/>
        <p:txBody>
          <a:bodyPr/>
          <a:lstStyle/>
          <a:p>
            <a:pPr>
              <a:defRPr/>
            </a:pPr>
            <a:r>
              <a:rPr lang="zh-CN" altLang="en-US" sz="3600" dirty="0">
                <a:solidFill>
                  <a:schemeClr val="tx1">
                    <a:lumMod val="75000"/>
                  </a:schemeClr>
                </a:solidFill>
              </a:rPr>
              <a:t>概述</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需求变更管理</a:t>
            </a:r>
            <a:endParaRPr lang="en-US" altLang="zh-CN" sz="3600" dirty="0">
              <a:solidFill>
                <a:schemeClr val="tx1">
                  <a:lumMod val="75000"/>
                </a:schemeClr>
              </a:solidFill>
            </a:endParaRPr>
          </a:p>
          <a:p>
            <a:pPr>
              <a:defRPr/>
            </a:pPr>
            <a:r>
              <a:rPr lang="zh-CN" altLang="en-US" sz="3600" b="1" dirty="0">
                <a:solidFill>
                  <a:srgbClr val="FF0000"/>
                </a:solidFill>
              </a:rPr>
              <a:t>需求可追踪性</a:t>
            </a:r>
            <a:endParaRPr lang="en-US" altLang="zh-CN" sz="3600" b="1" dirty="0">
              <a:solidFill>
                <a:srgbClr val="FF0000"/>
              </a:solidFill>
            </a:endParaRPr>
          </a:p>
          <a:p>
            <a:pPr>
              <a:defRPr/>
            </a:pPr>
            <a:r>
              <a:rPr lang="zh-CN" altLang="en-US" sz="3600" dirty="0"/>
              <a:t>需求风险管理</a:t>
            </a:r>
            <a:endParaRPr lang="en-US" altLang="zh-CN" sz="3600" dirty="0"/>
          </a:p>
          <a:p>
            <a:pPr>
              <a:defRPr/>
            </a:pPr>
            <a:r>
              <a:rPr lang="zh-CN" altLang="en-US" sz="3600" dirty="0"/>
              <a:t>需求配置管理</a:t>
            </a:r>
            <a:endParaRPr lang="en-US" altLang="zh-CN" sz="3600" dirty="0"/>
          </a:p>
          <a:p>
            <a:pPr>
              <a:defRPr/>
            </a:pPr>
            <a:r>
              <a:rPr lang="zh-CN" altLang="en-US" sz="3600" dirty="0"/>
              <a:t>产品线需求</a:t>
            </a:r>
          </a:p>
        </p:txBody>
      </p:sp>
      <p:sp>
        <p:nvSpPr>
          <p:cNvPr id="66564" name="灯片编号占位符 3">
            <a:extLst>
              <a:ext uri="{FF2B5EF4-FFF2-40B4-BE49-F238E27FC236}">
                <a16:creationId xmlns:a16="http://schemas.microsoft.com/office/drawing/2014/main" id="{059C6921-D478-4758-B02B-B1C555AAF5C4}"/>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22E81036-BD76-40B6-A473-370E45C8DDBB}" type="slidenum">
              <a:rPr lang="en-US" altLang="en-US" sz="1000" baseline="0">
                <a:solidFill>
                  <a:srgbClr val="FFFFFF"/>
                </a:solidFill>
              </a:rPr>
              <a:pPr eaLnBrk="1" hangingPunct="1"/>
              <a:t>40</a:t>
            </a:fld>
            <a:endParaRPr lang="en-US" altLang="en-US" sz="1000" baseline="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23B7963D-AE1C-45BB-A631-D09EBB2A6187}"/>
              </a:ext>
            </a:extLst>
          </p:cNvPr>
          <p:cNvSpPr>
            <a:spLocks noGrp="1" noChangeArrowheads="1"/>
          </p:cNvSpPr>
          <p:nvPr>
            <p:ph type="title"/>
          </p:nvPr>
        </p:nvSpPr>
        <p:spPr/>
        <p:txBody>
          <a:bodyPr/>
          <a:lstStyle/>
          <a:p>
            <a:r>
              <a:rPr lang="zh-CN" altLang="en-US"/>
              <a:t>需求可追踪性（</a:t>
            </a:r>
            <a:r>
              <a:rPr lang="en-US" altLang="zh-CN"/>
              <a:t>traceability</a:t>
            </a:r>
            <a:r>
              <a:rPr lang="zh-CN" altLang="en-US"/>
              <a:t>）</a:t>
            </a:r>
          </a:p>
        </p:txBody>
      </p:sp>
      <p:sp>
        <p:nvSpPr>
          <p:cNvPr id="67587" name="内容占位符 2">
            <a:extLst>
              <a:ext uri="{FF2B5EF4-FFF2-40B4-BE49-F238E27FC236}">
                <a16:creationId xmlns:a16="http://schemas.microsoft.com/office/drawing/2014/main" id="{DA628D75-A5ED-4661-8BDF-DD63D8090F8D}"/>
              </a:ext>
            </a:extLst>
          </p:cNvPr>
          <p:cNvSpPr>
            <a:spLocks noGrp="1" noChangeArrowheads="1"/>
          </p:cNvSpPr>
          <p:nvPr>
            <p:ph idx="1"/>
          </p:nvPr>
        </p:nvSpPr>
        <p:spPr/>
        <p:txBody>
          <a:bodyPr/>
          <a:lstStyle/>
          <a:p>
            <a:r>
              <a:rPr lang="zh-CN" altLang="en-US"/>
              <a:t>需求可追踪性指描述、向前或往后管理和追踪需求生命周期的能力；</a:t>
            </a:r>
            <a:endParaRPr lang="en-US" altLang="zh-CN"/>
          </a:p>
          <a:p>
            <a:r>
              <a:rPr lang="zh-CN" altLang="en-US"/>
              <a:t>需求的可追踪性溯及原始的需求，需求的开发和规约及部署和使用，并且每个阶段都包括持续的细化和迭代。</a:t>
            </a:r>
          </a:p>
        </p:txBody>
      </p:sp>
      <p:sp>
        <p:nvSpPr>
          <p:cNvPr id="67588" name="灯片编号占位符 3">
            <a:extLst>
              <a:ext uri="{FF2B5EF4-FFF2-40B4-BE49-F238E27FC236}">
                <a16:creationId xmlns:a16="http://schemas.microsoft.com/office/drawing/2014/main" id="{B3DDF7A8-56C0-45A5-9188-E244B0FD1F1C}"/>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E99F4A9-56AE-473C-A35F-F165B994BF64}" type="slidenum">
              <a:rPr lang="en-US" altLang="en-US" sz="1000" baseline="0"/>
              <a:pPr eaLnBrk="1" hangingPunct="1"/>
              <a:t>41</a:t>
            </a:fld>
            <a:endParaRPr lang="en-US" altLang="en-US" sz="1000" baseline="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0BFF4880-CD03-407D-B49B-D41F1A0A1E78}"/>
              </a:ext>
            </a:extLst>
          </p:cNvPr>
          <p:cNvSpPr>
            <a:spLocks noGrp="1" noChangeArrowheads="1"/>
          </p:cNvSpPr>
          <p:nvPr>
            <p:ph type="title"/>
          </p:nvPr>
        </p:nvSpPr>
        <p:spPr/>
        <p:txBody>
          <a:bodyPr/>
          <a:lstStyle/>
          <a:p>
            <a:r>
              <a:rPr lang="zh-CN" altLang="en-US"/>
              <a:t>可追踪性的目标（</a:t>
            </a:r>
            <a:r>
              <a:rPr lang="en-US" altLang="zh-CN"/>
              <a:t>1</a:t>
            </a:r>
            <a:r>
              <a:rPr lang="zh-CN" altLang="en-US"/>
              <a:t>）</a:t>
            </a:r>
          </a:p>
        </p:txBody>
      </p:sp>
      <p:sp>
        <p:nvSpPr>
          <p:cNvPr id="68611" name="内容占位符 2">
            <a:extLst>
              <a:ext uri="{FF2B5EF4-FFF2-40B4-BE49-F238E27FC236}">
                <a16:creationId xmlns:a16="http://schemas.microsoft.com/office/drawing/2014/main" id="{F7B56774-0260-4DA6-8D90-72411DC59C57}"/>
              </a:ext>
            </a:extLst>
          </p:cNvPr>
          <p:cNvSpPr>
            <a:spLocks noGrp="1" noChangeArrowheads="1"/>
          </p:cNvSpPr>
          <p:nvPr>
            <p:ph idx="1"/>
          </p:nvPr>
        </p:nvSpPr>
        <p:spPr>
          <a:xfrm>
            <a:off x="1089025" y="1522413"/>
            <a:ext cx="7348538" cy="4379912"/>
          </a:xfrm>
        </p:spPr>
        <p:txBody>
          <a:bodyPr/>
          <a:lstStyle/>
          <a:p>
            <a:r>
              <a:rPr lang="zh-CN" altLang="en-US"/>
              <a:t>项目管理</a:t>
            </a:r>
            <a:endParaRPr lang="en-US" altLang="zh-CN"/>
          </a:p>
          <a:p>
            <a:pPr marL="750888" lvl="1"/>
            <a:r>
              <a:rPr lang="zh-CN" altLang="en-US"/>
              <a:t>状态：什么时候结束，代价是什么；</a:t>
            </a:r>
            <a:endParaRPr lang="en-US" altLang="zh-CN"/>
          </a:p>
          <a:p>
            <a:pPr marL="750888" lvl="1"/>
            <a:r>
              <a:rPr lang="zh-CN" altLang="en-US"/>
              <a:t>质量：软件满足需求或多大程度上满足需求。</a:t>
            </a:r>
            <a:endParaRPr lang="en-US" altLang="zh-CN"/>
          </a:p>
          <a:p>
            <a:r>
              <a:rPr lang="zh-CN" altLang="en-US"/>
              <a:t>质量保障管理</a:t>
            </a:r>
            <a:endParaRPr lang="en-US" altLang="zh-CN"/>
          </a:p>
          <a:p>
            <a:pPr marL="750888" lvl="1"/>
            <a:r>
              <a:rPr lang="zh-CN" altLang="en-US"/>
              <a:t>改进质量：如何做得更好。</a:t>
            </a:r>
            <a:endParaRPr lang="en-US" altLang="zh-CN"/>
          </a:p>
          <a:p>
            <a:r>
              <a:rPr lang="zh-CN" altLang="en-US"/>
              <a:t>变更管理</a:t>
            </a:r>
            <a:endParaRPr lang="en-US" altLang="zh-CN"/>
          </a:p>
          <a:p>
            <a:pPr marL="750888" lvl="1"/>
            <a:r>
              <a:rPr lang="zh-CN" altLang="en-US"/>
              <a:t>变更的版本和文档。</a:t>
            </a:r>
            <a:endParaRPr lang="en-US" altLang="zh-CN"/>
          </a:p>
          <a:p>
            <a:pPr marL="750888" lvl="1"/>
            <a:r>
              <a:rPr lang="zh-CN" altLang="en-US"/>
              <a:t>变更影响分析。</a:t>
            </a:r>
            <a:endParaRPr lang="en-US" altLang="zh-CN"/>
          </a:p>
          <a:p>
            <a:r>
              <a:rPr lang="zh-CN" altLang="en-US"/>
              <a:t>可重用性</a:t>
            </a:r>
            <a:endParaRPr lang="en-US" altLang="zh-CN"/>
          </a:p>
          <a:p>
            <a:pPr marL="750888" lvl="1"/>
            <a:r>
              <a:rPr lang="zh-CN" altLang="en-US"/>
              <a:t>产品家族和变体；</a:t>
            </a:r>
            <a:endParaRPr lang="en-US" altLang="zh-CN"/>
          </a:p>
          <a:p>
            <a:pPr marL="750888" lvl="1"/>
            <a:r>
              <a:rPr lang="zh-CN" altLang="en-US"/>
              <a:t>需求可以以重用为目标。</a:t>
            </a:r>
            <a:endParaRPr lang="en-US" altLang="zh-CN"/>
          </a:p>
          <a:p>
            <a:endParaRPr lang="zh-CN" altLang="en-US"/>
          </a:p>
        </p:txBody>
      </p:sp>
      <p:sp>
        <p:nvSpPr>
          <p:cNvPr id="68612" name="灯片编号占位符 3">
            <a:extLst>
              <a:ext uri="{FF2B5EF4-FFF2-40B4-BE49-F238E27FC236}">
                <a16:creationId xmlns:a16="http://schemas.microsoft.com/office/drawing/2014/main" id="{57BC78BE-4B3D-4C56-B30B-ADB5513E463D}"/>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28A0586D-FFFA-4BC6-AA16-32DC11762C17}" type="slidenum">
              <a:rPr lang="en-US" altLang="en-US" sz="1000" baseline="0"/>
              <a:pPr eaLnBrk="1" hangingPunct="1"/>
              <a:t>42</a:t>
            </a:fld>
            <a:endParaRPr lang="en-US" altLang="en-US" sz="1000" baseline="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56A4B75E-D2D2-4E2E-A3F8-912C6088E148}"/>
              </a:ext>
            </a:extLst>
          </p:cNvPr>
          <p:cNvSpPr>
            <a:spLocks noGrp="1" noChangeArrowheads="1"/>
          </p:cNvSpPr>
          <p:nvPr>
            <p:ph type="title"/>
          </p:nvPr>
        </p:nvSpPr>
        <p:spPr/>
        <p:txBody>
          <a:bodyPr/>
          <a:lstStyle/>
          <a:p>
            <a:r>
              <a:rPr lang="zh-CN" altLang="en-US"/>
              <a:t>可追踪性的目标（</a:t>
            </a:r>
            <a:r>
              <a:rPr lang="en-US" altLang="zh-CN"/>
              <a:t>2</a:t>
            </a:r>
            <a:r>
              <a:rPr lang="zh-CN" altLang="en-US"/>
              <a:t>）</a:t>
            </a:r>
          </a:p>
        </p:txBody>
      </p:sp>
      <p:sp>
        <p:nvSpPr>
          <p:cNvPr id="69635" name="内容占位符 2">
            <a:extLst>
              <a:ext uri="{FF2B5EF4-FFF2-40B4-BE49-F238E27FC236}">
                <a16:creationId xmlns:a16="http://schemas.microsoft.com/office/drawing/2014/main" id="{AEFB160C-1163-4AA3-8F69-8FF5952454AC}"/>
              </a:ext>
            </a:extLst>
          </p:cNvPr>
          <p:cNvSpPr>
            <a:spLocks noGrp="1" noChangeArrowheads="1"/>
          </p:cNvSpPr>
          <p:nvPr>
            <p:ph idx="1"/>
          </p:nvPr>
        </p:nvSpPr>
        <p:spPr/>
        <p:txBody>
          <a:bodyPr/>
          <a:lstStyle/>
          <a:p>
            <a:r>
              <a:rPr lang="zh-CN" altLang="en-US"/>
              <a:t>确认</a:t>
            </a:r>
            <a:endParaRPr lang="en-US" altLang="zh-CN"/>
          </a:p>
          <a:p>
            <a:pPr marL="750888" lvl="1"/>
            <a:r>
              <a:rPr lang="zh-CN" altLang="en-US"/>
              <a:t>发现和消除需求冲突；</a:t>
            </a:r>
            <a:endParaRPr lang="en-US" altLang="zh-CN"/>
          </a:p>
          <a:p>
            <a:pPr marL="750888" lvl="1"/>
            <a:r>
              <a:rPr lang="zh-CN" altLang="en-US"/>
              <a:t>需求的完备性</a:t>
            </a:r>
            <a:endParaRPr lang="en-US" altLang="zh-CN"/>
          </a:p>
          <a:p>
            <a:pPr lvl="2"/>
            <a:r>
              <a:rPr lang="zh-CN" altLang="en-US"/>
              <a:t>低层的需求覆盖高层的需求；</a:t>
            </a:r>
            <a:endParaRPr lang="en-US" altLang="zh-CN"/>
          </a:p>
          <a:p>
            <a:pPr lvl="2"/>
            <a:r>
              <a:rPr lang="zh-CN" altLang="en-US"/>
              <a:t>每个需求都被产品组件所覆盖。</a:t>
            </a:r>
            <a:endParaRPr lang="en-US" altLang="zh-CN"/>
          </a:p>
          <a:p>
            <a:r>
              <a:rPr lang="zh-CN" altLang="en-US"/>
              <a:t>验证</a:t>
            </a:r>
            <a:endParaRPr lang="en-US" altLang="zh-CN"/>
          </a:p>
          <a:p>
            <a:pPr marL="750888" lvl="1"/>
            <a:r>
              <a:rPr lang="zh-CN" altLang="en-US"/>
              <a:t>每个需求都正确地被实现。</a:t>
            </a:r>
            <a:endParaRPr lang="en-US" altLang="zh-CN"/>
          </a:p>
          <a:p>
            <a:r>
              <a:rPr lang="zh-CN" altLang="en-US"/>
              <a:t>系统审查</a:t>
            </a:r>
            <a:endParaRPr lang="en-US" altLang="zh-CN"/>
          </a:p>
          <a:p>
            <a:pPr marL="750888" lvl="1"/>
            <a:r>
              <a:rPr lang="zh-CN" altLang="en-US"/>
              <a:t>识别可替代项和折中妥协。</a:t>
            </a:r>
            <a:endParaRPr lang="en-US" altLang="zh-CN"/>
          </a:p>
          <a:p>
            <a:r>
              <a:rPr lang="zh-CN" altLang="en-US"/>
              <a:t>认证和审计</a:t>
            </a:r>
            <a:endParaRPr lang="en-US" altLang="zh-CN"/>
          </a:p>
          <a:p>
            <a:pPr marL="750888" lvl="1"/>
            <a:r>
              <a:rPr lang="zh-CN" altLang="en-US"/>
              <a:t>与相关标准相符</a:t>
            </a:r>
            <a:endParaRPr lang="en-US" altLang="zh-CN"/>
          </a:p>
          <a:p>
            <a:endParaRPr lang="en-US" altLang="zh-CN"/>
          </a:p>
          <a:p>
            <a:endParaRPr lang="en-US" altLang="zh-CN"/>
          </a:p>
        </p:txBody>
      </p:sp>
      <p:sp>
        <p:nvSpPr>
          <p:cNvPr id="69636" name="灯片编号占位符 3">
            <a:extLst>
              <a:ext uri="{FF2B5EF4-FFF2-40B4-BE49-F238E27FC236}">
                <a16:creationId xmlns:a16="http://schemas.microsoft.com/office/drawing/2014/main" id="{E2E313C0-9A5C-40FE-B3E6-E5E53A4D56B1}"/>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6EAA7C0-D094-4C17-8271-C48ED4C3AB5E}" type="slidenum">
              <a:rPr lang="en-US" altLang="en-US" sz="1000" baseline="0"/>
              <a:pPr eaLnBrk="1" hangingPunct="1"/>
              <a:t>43</a:t>
            </a:fld>
            <a:endParaRPr lang="en-US" altLang="en-US" sz="1000" baseline="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969DDFA4-2358-40AD-93DA-47B8C37B4CB6}"/>
              </a:ext>
            </a:extLst>
          </p:cNvPr>
          <p:cNvSpPr>
            <a:spLocks noGrp="1" noChangeArrowheads="1"/>
          </p:cNvSpPr>
          <p:nvPr>
            <p:ph type="title"/>
          </p:nvPr>
        </p:nvSpPr>
        <p:spPr/>
        <p:txBody>
          <a:bodyPr/>
          <a:lstStyle/>
          <a:p>
            <a:r>
              <a:rPr lang="zh-CN" altLang="en-US"/>
              <a:t>可追踪性链（</a:t>
            </a:r>
            <a:r>
              <a:rPr lang="en-US" altLang="zh-CN"/>
              <a:t>1</a:t>
            </a:r>
            <a:r>
              <a:rPr lang="zh-CN" altLang="en-US"/>
              <a:t>）</a:t>
            </a:r>
          </a:p>
        </p:txBody>
      </p:sp>
      <p:sp>
        <p:nvSpPr>
          <p:cNvPr id="70659" name="灯片编号占位符 3">
            <a:extLst>
              <a:ext uri="{FF2B5EF4-FFF2-40B4-BE49-F238E27FC236}">
                <a16:creationId xmlns:a16="http://schemas.microsoft.com/office/drawing/2014/main" id="{BB57E52B-3E23-4299-8498-7C57BB83F54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9DF6D8EB-D722-4884-8C71-410B1F0EB2DD}" type="slidenum">
              <a:rPr lang="en-US" altLang="en-US" sz="1000" baseline="0"/>
              <a:pPr eaLnBrk="1" hangingPunct="1"/>
              <a:t>44</a:t>
            </a:fld>
            <a:endParaRPr lang="en-US" altLang="en-US" sz="1000" baseline="0"/>
          </a:p>
        </p:txBody>
      </p:sp>
      <p:pic>
        <p:nvPicPr>
          <p:cNvPr id="70660" name="Picture 202">
            <a:extLst>
              <a:ext uri="{FF2B5EF4-FFF2-40B4-BE49-F238E27FC236}">
                <a16:creationId xmlns:a16="http://schemas.microsoft.com/office/drawing/2014/main" id="{75F65927-E3A5-45B6-B06E-A223758BC9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33413" y="1428750"/>
            <a:ext cx="8080375" cy="4786313"/>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8A0DD93E-D0CB-4195-92E0-6EAC05632ACA}"/>
              </a:ext>
            </a:extLst>
          </p:cNvPr>
          <p:cNvSpPr>
            <a:spLocks noGrp="1" noChangeArrowheads="1"/>
          </p:cNvSpPr>
          <p:nvPr>
            <p:ph type="title"/>
          </p:nvPr>
        </p:nvSpPr>
        <p:spPr/>
        <p:txBody>
          <a:bodyPr/>
          <a:lstStyle/>
          <a:p>
            <a:r>
              <a:rPr lang="zh-CN" altLang="en-US"/>
              <a:t>可追踪性链（</a:t>
            </a:r>
            <a:r>
              <a:rPr lang="en-US" altLang="zh-CN"/>
              <a:t>2</a:t>
            </a:r>
            <a:r>
              <a:rPr lang="zh-CN" altLang="en-US"/>
              <a:t>）</a:t>
            </a:r>
          </a:p>
        </p:txBody>
      </p:sp>
      <p:sp>
        <p:nvSpPr>
          <p:cNvPr id="71683" name="灯片编号占位符 3">
            <a:extLst>
              <a:ext uri="{FF2B5EF4-FFF2-40B4-BE49-F238E27FC236}">
                <a16:creationId xmlns:a16="http://schemas.microsoft.com/office/drawing/2014/main" id="{11ECA19A-186B-4951-8014-CECC2159DDAC}"/>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EB1725F1-297C-4730-9BD0-18318A3C833B}" type="slidenum">
              <a:rPr lang="en-US" altLang="en-US" sz="1000" baseline="0"/>
              <a:pPr eaLnBrk="1" hangingPunct="1"/>
              <a:t>45</a:t>
            </a:fld>
            <a:endParaRPr lang="en-US" altLang="en-US" sz="1000" baseline="0"/>
          </a:p>
        </p:txBody>
      </p:sp>
      <p:pic>
        <p:nvPicPr>
          <p:cNvPr id="71684" name="Picture 6">
            <a:extLst>
              <a:ext uri="{FF2B5EF4-FFF2-40B4-BE49-F238E27FC236}">
                <a16:creationId xmlns:a16="http://schemas.microsoft.com/office/drawing/2014/main" id="{E4D83CEE-C37D-48DC-B690-7AEC2D6CF3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90575" y="1604963"/>
            <a:ext cx="7656513" cy="4546600"/>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CAC82369-F1A6-491F-80ED-77756664BF68}"/>
              </a:ext>
            </a:extLst>
          </p:cNvPr>
          <p:cNvSpPr>
            <a:spLocks noGrp="1" noChangeArrowheads="1"/>
          </p:cNvSpPr>
          <p:nvPr>
            <p:ph type="title"/>
          </p:nvPr>
        </p:nvSpPr>
        <p:spPr/>
        <p:txBody>
          <a:bodyPr/>
          <a:lstStyle/>
          <a:p>
            <a:r>
              <a:rPr lang="zh-CN" altLang="en-US"/>
              <a:t>可追踪性的挑战（</a:t>
            </a:r>
            <a:r>
              <a:rPr lang="en-US" altLang="zh-CN"/>
              <a:t>1</a:t>
            </a:r>
            <a:r>
              <a:rPr lang="zh-CN" altLang="en-US"/>
              <a:t>）</a:t>
            </a:r>
          </a:p>
        </p:txBody>
      </p:sp>
      <p:sp>
        <p:nvSpPr>
          <p:cNvPr id="72707" name="内容占位符 2">
            <a:extLst>
              <a:ext uri="{FF2B5EF4-FFF2-40B4-BE49-F238E27FC236}">
                <a16:creationId xmlns:a16="http://schemas.microsoft.com/office/drawing/2014/main" id="{98DEE052-8081-48E9-967D-06FF5D3EBD2D}"/>
              </a:ext>
            </a:extLst>
          </p:cNvPr>
          <p:cNvSpPr>
            <a:spLocks noGrp="1" noChangeArrowheads="1"/>
          </p:cNvSpPr>
          <p:nvPr>
            <p:ph idx="1"/>
          </p:nvPr>
        </p:nvSpPr>
        <p:spPr/>
        <p:txBody>
          <a:bodyPr/>
          <a:lstStyle/>
          <a:p>
            <a:r>
              <a:rPr lang="zh-CN" altLang="en-US"/>
              <a:t>可追踪性涉及许多不同类型实体的标示和记录，包括文档，模型和代码等，在如此复杂的上下文中建立有意义的关系是一件具有挑战性的任务；</a:t>
            </a:r>
            <a:endParaRPr lang="en-US" altLang="zh-CN"/>
          </a:p>
          <a:p>
            <a:r>
              <a:rPr lang="zh-CN" altLang="en-US"/>
              <a:t>追踪关系总是处于变化中，因为需求或别的制品总会发生变更。</a:t>
            </a:r>
          </a:p>
        </p:txBody>
      </p:sp>
      <p:sp>
        <p:nvSpPr>
          <p:cNvPr id="72708" name="灯片编号占位符 3">
            <a:extLst>
              <a:ext uri="{FF2B5EF4-FFF2-40B4-BE49-F238E27FC236}">
                <a16:creationId xmlns:a16="http://schemas.microsoft.com/office/drawing/2014/main" id="{B1416EAE-BDB9-447D-85B3-7B2E61E2C52A}"/>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EFEC48E-1114-4716-904A-6ADEE10D54C4}" type="slidenum">
              <a:rPr lang="en-US" altLang="en-US" sz="1000" baseline="0"/>
              <a:pPr eaLnBrk="1" hangingPunct="1"/>
              <a:t>46</a:t>
            </a:fld>
            <a:endParaRPr lang="en-US" altLang="en-US" sz="1000" baseline="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EC3D3AA5-AAA6-40FD-BF11-9DC23150532C}"/>
              </a:ext>
            </a:extLst>
          </p:cNvPr>
          <p:cNvSpPr>
            <a:spLocks noGrp="1" noChangeArrowheads="1"/>
          </p:cNvSpPr>
          <p:nvPr>
            <p:ph type="title"/>
          </p:nvPr>
        </p:nvSpPr>
        <p:spPr/>
        <p:txBody>
          <a:bodyPr/>
          <a:lstStyle/>
          <a:p>
            <a:r>
              <a:rPr lang="zh-CN" altLang="en-US"/>
              <a:t>可追踪性的挑战（</a:t>
            </a:r>
            <a:r>
              <a:rPr lang="en-US" altLang="zh-CN"/>
              <a:t>2</a:t>
            </a:r>
            <a:r>
              <a:rPr lang="zh-CN" altLang="en-US"/>
              <a:t>）</a:t>
            </a:r>
          </a:p>
        </p:txBody>
      </p:sp>
      <p:sp>
        <p:nvSpPr>
          <p:cNvPr id="73731" name="内容占位符 2">
            <a:extLst>
              <a:ext uri="{FF2B5EF4-FFF2-40B4-BE49-F238E27FC236}">
                <a16:creationId xmlns:a16="http://schemas.microsoft.com/office/drawing/2014/main" id="{E1CE36AD-D7A6-4446-962E-36B4B114C672}"/>
              </a:ext>
            </a:extLst>
          </p:cNvPr>
          <p:cNvSpPr>
            <a:spLocks noGrp="1" noChangeArrowheads="1"/>
          </p:cNvSpPr>
          <p:nvPr>
            <p:ph idx="1"/>
          </p:nvPr>
        </p:nvSpPr>
        <p:spPr/>
        <p:txBody>
          <a:bodyPr/>
          <a:lstStyle/>
          <a:p>
            <a:r>
              <a:rPr lang="zh-CN" altLang="en-US"/>
              <a:t>各种各样工具的支持</a:t>
            </a:r>
            <a:endParaRPr lang="en-US" altLang="zh-CN"/>
          </a:p>
          <a:p>
            <a:pPr marL="750888" lvl="1"/>
            <a:r>
              <a:rPr lang="zh-CN" altLang="en-US"/>
              <a:t>追踪矩阵、超链接，标记和标示</a:t>
            </a:r>
            <a:endParaRPr lang="en-US" altLang="zh-CN"/>
          </a:p>
          <a:p>
            <a:pPr marL="750888" lvl="1"/>
            <a:r>
              <a:rPr lang="zh-CN" altLang="en-US"/>
              <a:t>依赖于人工，缺乏自动化支持。</a:t>
            </a:r>
            <a:endParaRPr lang="en-US" altLang="zh-CN"/>
          </a:p>
          <a:p>
            <a:r>
              <a:rPr lang="zh-CN" altLang="en-US"/>
              <a:t>由于复杂的追踪关系难以获得和维护，追踪信息总是不完备的；</a:t>
            </a:r>
            <a:endParaRPr lang="en-US" altLang="zh-CN"/>
          </a:p>
          <a:p>
            <a:r>
              <a:rPr lang="zh-CN" altLang="en-US"/>
              <a:t>缺乏信任：缺少明确的质量属性指标</a:t>
            </a:r>
            <a:endParaRPr lang="en-US" altLang="zh-CN"/>
          </a:p>
          <a:p>
            <a:pPr marL="750888" lvl="1"/>
            <a:r>
              <a:rPr lang="en-US" altLang="zh-CN"/>
              <a:t>70%</a:t>
            </a:r>
            <a:r>
              <a:rPr lang="zh-CN" altLang="en-US"/>
              <a:t>的追踪链是准确的，但不知道</a:t>
            </a:r>
            <a:r>
              <a:rPr lang="en-US" altLang="zh-CN"/>
              <a:t>70%</a:t>
            </a:r>
            <a:r>
              <a:rPr lang="zh-CN" altLang="en-US"/>
              <a:t>来自哪里，，因此这些信息没有被利用</a:t>
            </a:r>
            <a:endParaRPr lang="en-US" altLang="zh-CN"/>
          </a:p>
          <a:p>
            <a:endParaRPr lang="zh-CN" altLang="en-US"/>
          </a:p>
        </p:txBody>
      </p:sp>
      <p:sp>
        <p:nvSpPr>
          <p:cNvPr id="73732" name="灯片编号占位符 3">
            <a:extLst>
              <a:ext uri="{FF2B5EF4-FFF2-40B4-BE49-F238E27FC236}">
                <a16:creationId xmlns:a16="http://schemas.microsoft.com/office/drawing/2014/main" id="{1A379EFF-0FE0-46C7-9A81-040C3A36CE3D}"/>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B8AD5CF-92E0-4AA8-A5B4-D9E3D2EE6E27}" type="slidenum">
              <a:rPr lang="en-US" altLang="en-US" sz="1000" baseline="0"/>
              <a:pPr eaLnBrk="1" hangingPunct="1"/>
              <a:t>47</a:t>
            </a:fld>
            <a:endParaRPr lang="en-US" altLang="en-US" sz="1000" baseline="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AAEDF4C5-9F93-4D34-A130-3C3FB47CE8F3}"/>
              </a:ext>
            </a:extLst>
          </p:cNvPr>
          <p:cNvSpPr>
            <a:spLocks noGrp="1" noChangeArrowheads="1"/>
          </p:cNvSpPr>
          <p:nvPr>
            <p:ph type="title"/>
          </p:nvPr>
        </p:nvSpPr>
        <p:spPr/>
        <p:txBody>
          <a:bodyPr/>
          <a:lstStyle/>
          <a:p>
            <a:r>
              <a:rPr lang="zh-CN" altLang="en-US"/>
              <a:t>可追踪性的挑战（</a:t>
            </a:r>
            <a:r>
              <a:rPr lang="en-US" altLang="zh-CN"/>
              <a:t>3</a:t>
            </a:r>
            <a:r>
              <a:rPr lang="zh-CN" altLang="en-US"/>
              <a:t>）</a:t>
            </a:r>
          </a:p>
        </p:txBody>
      </p:sp>
      <p:sp>
        <p:nvSpPr>
          <p:cNvPr id="74755" name="内容占位符 2">
            <a:extLst>
              <a:ext uri="{FF2B5EF4-FFF2-40B4-BE49-F238E27FC236}">
                <a16:creationId xmlns:a16="http://schemas.microsoft.com/office/drawing/2014/main" id="{442A1179-A44C-4004-82FC-5329EEDE630B}"/>
              </a:ext>
            </a:extLst>
          </p:cNvPr>
          <p:cNvSpPr>
            <a:spLocks noGrp="1" noChangeArrowheads="1"/>
          </p:cNvSpPr>
          <p:nvPr>
            <p:ph idx="1"/>
          </p:nvPr>
        </p:nvSpPr>
        <p:spPr/>
        <p:txBody>
          <a:bodyPr/>
          <a:lstStyle/>
          <a:p>
            <a:r>
              <a:rPr lang="zh-CN" altLang="en-US"/>
              <a:t>不同的利益攸关者从不同的视角观察问题：</a:t>
            </a:r>
            <a:endParaRPr lang="en-US" altLang="zh-CN"/>
          </a:p>
          <a:p>
            <a:pPr marL="750888" lvl="1"/>
            <a:r>
              <a:rPr lang="en-US" altLang="zh-CN"/>
              <a:t>QA</a:t>
            </a:r>
            <a:r>
              <a:rPr lang="zh-CN" altLang="en-US"/>
              <a:t>管理</a:t>
            </a:r>
            <a:endParaRPr lang="en-US" altLang="zh-CN"/>
          </a:p>
          <a:p>
            <a:pPr lvl="2">
              <a:buFont typeface="Wingdings" panose="05000000000000000000" pitchFamily="2" charset="2"/>
              <a:buChar char="•"/>
            </a:pPr>
            <a:r>
              <a:rPr lang="zh-CN" altLang="en-US"/>
              <a:t>多大程度上满足了需求，可以做得更好吗？</a:t>
            </a:r>
            <a:endParaRPr lang="en-US" altLang="zh-CN"/>
          </a:p>
          <a:p>
            <a:pPr marL="750888" lvl="1"/>
            <a:r>
              <a:rPr lang="zh-CN" altLang="en-US"/>
              <a:t>变更管理</a:t>
            </a:r>
            <a:endParaRPr lang="en-US" altLang="zh-CN"/>
          </a:p>
          <a:p>
            <a:pPr lvl="2">
              <a:buFont typeface="Wingdings" panose="05000000000000000000" pitchFamily="2" charset="2"/>
              <a:buChar char="•"/>
            </a:pPr>
            <a:r>
              <a:rPr lang="zh-CN" altLang="en-US"/>
              <a:t>追踪每个变更对所涉及的组件的影响，这些组件也许需要改变以适应变更，进一步需要重新认证，测试和证明。</a:t>
            </a:r>
            <a:endParaRPr lang="en-US" altLang="zh-CN"/>
          </a:p>
          <a:p>
            <a:pPr marL="750888" lvl="1"/>
            <a:r>
              <a:rPr lang="zh-CN" altLang="en-US"/>
              <a:t>可重用性</a:t>
            </a:r>
            <a:endParaRPr lang="en-US" altLang="zh-CN"/>
          </a:p>
          <a:p>
            <a:pPr lvl="2"/>
            <a:r>
              <a:rPr lang="zh-CN" altLang="en-US"/>
              <a:t>指出被重用的组件需要改变的地方，以适应新的系统需求；</a:t>
            </a:r>
            <a:endParaRPr lang="en-US" altLang="zh-CN"/>
          </a:p>
          <a:p>
            <a:pPr lvl="2"/>
            <a:r>
              <a:rPr lang="zh-CN" altLang="en-US"/>
              <a:t>甚至需求可以作为重用的目标。</a:t>
            </a:r>
            <a:endParaRPr lang="en-US" altLang="zh-CN"/>
          </a:p>
          <a:p>
            <a:endParaRPr lang="zh-CN" altLang="en-US"/>
          </a:p>
        </p:txBody>
      </p:sp>
      <p:sp>
        <p:nvSpPr>
          <p:cNvPr id="74756" name="灯片编号占位符 3">
            <a:extLst>
              <a:ext uri="{FF2B5EF4-FFF2-40B4-BE49-F238E27FC236}">
                <a16:creationId xmlns:a16="http://schemas.microsoft.com/office/drawing/2014/main" id="{7E7BCC4C-7A47-4D58-AFEA-05153A2D1F4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1CC9398A-846D-4993-B27F-E80DAB8C047C}" type="slidenum">
              <a:rPr lang="en-US" altLang="en-US" sz="1000" baseline="0"/>
              <a:pPr eaLnBrk="1" hangingPunct="1"/>
              <a:t>48</a:t>
            </a:fld>
            <a:endParaRPr lang="en-US" altLang="en-US" sz="1000" baseline="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AAF180E2-CA83-42F5-A001-8C69EEB0149B}"/>
              </a:ext>
            </a:extLst>
          </p:cNvPr>
          <p:cNvSpPr>
            <a:spLocks noGrp="1" noChangeArrowheads="1"/>
          </p:cNvSpPr>
          <p:nvPr>
            <p:ph type="title"/>
          </p:nvPr>
        </p:nvSpPr>
        <p:spPr/>
        <p:txBody>
          <a:bodyPr/>
          <a:lstStyle/>
          <a:p>
            <a:r>
              <a:rPr lang="zh-CN" altLang="en-US"/>
              <a:t>可追踪性的挑战（</a:t>
            </a:r>
            <a:r>
              <a:rPr lang="en-US" altLang="zh-CN"/>
              <a:t>4</a:t>
            </a:r>
            <a:r>
              <a:rPr lang="zh-CN" altLang="en-US"/>
              <a:t>）</a:t>
            </a:r>
          </a:p>
        </p:txBody>
      </p:sp>
      <p:sp>
        <p:nvSpPr>
          <p:cNvPr id="75779" name="内容占位符 2">
            <a:extLst>
              <a:ext uri="{FF2B5EF4-FFF2-40B4-BE49-F238E27FC236}">
                <a16:creationId xmlns:a16="http://schemas.microsoft.com/office/drawing/2014/main" id="{E066521B-37D9-4858-971C-959CB4AAADDE}"/>
              </a:ext>
            </a:extLst>
          </p:cNvPr>
          <p:cNvSpPr>
            <a:spLocks noGrp="1" noChangeArrowheads="1"/>
          </p:cNvSpPr>
          <p:nvPr>
            <p:ph idx="1"/>
          </p:nvPr>
        </p:nvSpPr>
        <p:spPr/>
        <p:txBody>
          <a:bodyPr/>
          <a:lstStyle/>
          <a:p>
            <a:r>
              <a:rPr lang="zh-CN" altLang="en-US">
                <a:solidFill>
                  <a:srgbClr val="000000"/>
                </a:solidFill>
              </a:rPr>
              <a:t>不同的利益攸关者从不同的视角观察问题：</a:t>
            </a:r>
            <a:endParaRPr lang="en-US" altLang="zh-CN">
              <a:solidFill>
                <a:srgbClr val="000000"/>
              </a:solidFill>
            </a:endParaRPr>
          </a:p>
          <a:p>
            <a:pPr marL="750888" lvl="1"/>
            <a:r>
              <a:rPr lang="zh-CN" altLang="en-US">
                <a:solidFill>
                  <a:srgbClr val="000000"/>
                </a:solidFill>
              </a:rPr>
              <a:t>确认</a:t>
            </a:r>
            <a:endParaRPr lang="en-US" altLang="zh-CN">
              <a:solidFill>
                <a:srgbClr val="000000"/>
              </a:solidFill>
            </a:endParaRPr>
          </a:p>
          <a:p>
            <a:pPr lvl="2"/>
            <a:r>
              <a:rPr lang="zh-CN" altLang="en-US">
                <a:solidFill>
                  <a:srgbClr val="000000"/>
                </a:solidFill>
              </a:rPr>
              <a:t>可追踪性可以作为需求质量的一种度量因素；</a:t>
            </a:r>
            <a:endParaRPr lang="en-US" altLang="zh-CN">
              <a:solidFill>
                <a:srgbClr val="000000"/>
              </a:solidFill>
            </a:endParaRPr>
          </a:p>
          <a:p>
            <a:pPr lvl="3"/>
            <a:r>
              <a:rPr lang="zh-CN" altLang="en-US">
                <a:solidFill>
                  <a:srgbClr val="000000"/>
                </a:solidFill>
              </a:rPr>
              <a:t>完备性、歧义、正确性、不一致性和前向可索引</a:t>
            </a:r>
            <a:endParaRPr lang="en-US" altLang="zh-CN">
              <a:solidFill>
                <a:srgbClr val="000000"/>
              </a:solidFill>
            </a:endParaRPr>
          </a:p>
          <a:p>
            <a:pPr lvl="2"/>
            <a:r>
              <a:rPr lang="zh-CN" altLang="en-US">
                <a:solidFill>
                  <a:srgbClr val="000000"/>
                </a:solidFill>
              </a:rPr>
              <a:t>保证每项需求都分配给至少一个产品组件。</a:t>
            </a:r>
            <a:endParaRPr lang="en-US" altLang="zh-CN">
              <a:solidFill>
                <a:srgbClr val="000000"/>
              </a:solidFill>
            </a:endParaRPr>
          </a:p>
          <a:p>
            <a:r>
              <a:rPr lang="zh-CN" altLang="en-US">
                <a:solidFill>
                  <a:srgbClr val="000000"/>
                </a:solidFill>
              </a:rPr>
              <a:t>验证</a:t>
            </a:r>
            <a:endParaRPr lang="en-US" altLang="zh-CN">
              <a:solidFill>
                <a:srgbClr val="000000"/>
              </a:solidFill>
            </a:endParaRPr>
          </a:p>
          <a:p>
            <a:r>
              <a:rPr lang="zh-CN" altLang="en-US">
                <a:solidFill>
                  <a:srgbClr val="000000"/>
                </a:solidFill>
              </a:rPr>
              <a:t>认证</a:t>
            </a:r>
            <a:endParaRPr lang="en-US" altLang="zh-CN">
              <a:solidFill>
                <a:srgbClr val="000000"/>
              </a:solidFill>
            </a:endParaRPr>
          </a:p>
          <a:p>
            <a:r>
              <a:rPr lang="zh-CN" altLang="en-US">
                <a:solidFill>
                  <a:srgbClr val="000000"/>
                </a:solidFill>
              </a:rPr>
              <a:t>审计</a:t>
            </a:r>
            <a:endParaRPr lang="en-US" altLang="zh-CN">
              <a:solidFill>
                <a:srgbClr val="000000"/>
              </a:solidFill>
            </a:endParaRPr>
          </a:p>
          <a:p>
            <a:r>
              <a:rPr lang="zh-CN" altLang="en-US">
                <a:solidFill>
                  <a:srgbClr val="000000"/>
                </a:solidFill>
              </a:rPr>
              <a:t>测试，维护，逆向工程</a:t>
            </a:r>
            <a:endParaRPr lang="en-US" altLang="zh-CN">
              <a:solidFill>
                <a:srgbClr val="000000"/>
              </a:solidFill>
            </a:endParaRPr>
          </a:p>
        </p:txBody>
      </p:sp>
      <p:sp>
        <p:nvSpPr>
          <p:cNvPr id="75780" name="灯片编号占位符 3">
            <a:extLst>
              <a:ext uri="{FF2B5EF4-FFF2-40B4-BE49-F238E27FC236}">
                <a16:creationId xmlns:a16="http://schemas.microsoft.com/office/drawing/2014/main" id="{CD0B5F09-4F92-49C7-9CBA-7B6E554185C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1EDD35AD-F301-4460-AA12-A97D85E0612E}" type="slidenum">
              <a:rPr lang="en-US" altLang="en-US" sz="1000" baseline="0"/>
              <a:pPr eaLnBrk="1" hangingPunct="1"/>
              <a:t>49</a:t>
            </a:fld>
            <a:endParaRPr lang="en-US" altLang="en-US" sz="1000" baseline="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a:extLst>
              <a:ext uri="{FF2B5EF4-FFF2-40B4-BE49-F238E27FC236}">
                <a16:creationId xmlns:a16="http://schemas.microsoft.com/office/drawing/2014/main" id="{8A067FB3-2FA1-4D9E-9B11-CF40A339235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7D12BE2E-E4A4-453A-BDCE-B296FC4CDF55}" type="slidenum">
              <a:rPr lang="en-US" altLang="en-US" sz="1000" baseline="0">
                <a:solidFill>
                  <a:srgbClr val="FFFFFF"/>
                </a:solidFill>
              </a:rPr>
              <a:pPr eaLnBrk="1" hangingPunct="1"/>
              <a:t>5</a:t>
            </a:fld>
            <a:endParaRPr lang="en-US" altLang="en-US" sz="1000" baseline="0">
              <a:solidFill>
                <a:srgbClr val="FFFFFF"/>
              </a:solidFill>
            </a:endParaRPr>
          </a:p>
        </p:txBody>
      </p:sp>
      <p:sp>
        <p:nvSpPr>
          <p:cNvPr id="30723" name="Rectangle 2">
            <a:extLst>
              <a:ext uri="{FF2B5EF4-FFF2-40B4-BE49-F238E27FC236}">
                <a16:creationId xmlns:a16="http://schemas.microsoft.com/office/drawing/2014/main" id="{F701DB6C-A167-4E96-8054-54854C9C488F}"/>
              </a:ext>
            </a:extLst>
          </p:cNvPr>
          <p:cNvSpPr>
            <a:spLocks noGrp="1" noChangeArrowheads="1"/>
          </p:cNvSpPr>
          <p:nvPr>
            <p:ph type="title"/>
          </p:nvPr>
        </p:nvSpPr>
        <p:spPr/>
        <p:txBody>
          <a:bodyPr/>
          <a:lstStyle/>
          <a:p>
            <a:pPr eaLnBrk="1" hangingPunct="1"/>
            <a:r>
              <a:rPr lang="zh-CN" altLang="en-US"/>
              <a:t>项目管理与过程管理</a:t>
            </a:r>
            <a:br>
              <a:rPr lang="zh-CN" altLang="en-US" sz="3600"/>
            </a:br>
            <a:endParaRPr lang="zh-CN" altLang="en-US" sz="3600"/>
          </a:p>
        </p:txBody>
      </p:sp>
      <p:pic>
        <p:nvPicPr>
          <p:cNvPr id="30724" name="Picture 4">
            <a:extLst>
              <a:ext uri="{FF2B5EF4-FFF2-40B4-BE49-F238E27FC236}">
                <a16:creationId xmlns:a16="http://schemas.microsoft.com/office/drawing/2014/main" id="{A7573CB7-D021-453A-8D81-AB1D82CEB49E}"/>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60400" y="1604963"/>
            <a:ext cx="8053388" cy="4614862"/>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0EF0AF88-1159-4F31-A105-11DC6A9E781D}"/>
              </a:ext>
            </a:extLst>
          </p:cNvPr>
          <p:cNvSpPr>
            <a:spLocks noGrp="1" noChangeArrowheads="1"/>
          </p:cNvSpPr>
          <p:nvPr>
            <p:ph type="title"/>
          </p:nvPr>
        </p:nvSpPr>
        <p:spPr>
          <a:xfrm>
            <a:off x="153988" y="557213"/>
            <a:ext cx="8559800" cy="720725"/>
          </a:xfrm>
        </p:spPr>
        <p:txBody>
          <a:bodyPr/>
          <a:lstStyle/>
          <a:p>
            <a:r>
              <a:rPr lang="zh-CN" altLang="en-US"/>
              <a:t>可追踪性的元模型（</a:t>
            </a:r>
            <a:r>
              <a:rPr lang="en-US" altLang="zh-CN"/>
              <a:t>meta model</a:t>
            </a:r>
            <a:r>
              <a:rPr lang="zh-CN" altLang="en-US"/>
              <a:t>）</a:t>
            </a:r>
            <a:r>
              <a:rPr lang="en-US" altLang="zh-CN"/>
              <a:t>(1)</a:t>
            </a:r>
            <a:endParaRPr lang="zh-CN" altLang="en-US"/>
          </a:p>
        </p:txBody>
      </p:sp>
      <p:sp>
        <p:nvSpPr>
          <p:cNvPr id="76803" name="内容占位符 2">
            <a:extLst>
              <a:ext uri="{FF2B5EF4-FFF2-40B4-BE49-F238E27FC236}">
                <a16:creationId xmlns:a16="http://schemas.microsoft.com/office/drawing/2014/main" id="{BEB0D0E8-61EE-470F-AE8E-865455680A39}"/>
              </a:ext>
            </a:extLst>
          </p:cNvPr>
          <p:cNvSpPr>
            <a:spLocks noGrp="1" noChangeArrowheads="1"/>
          </p:cNvSpPr>
          <p:nvPr>
            <p:ph idx="1"/>
          </p:nvPr>
        </p:nvSpPr>
        <p:spPr>
          <a:xfrm>
            <a:off x="1112838" y="2041525"/>
            <a:ext cx="7348537" cy="3902075"/>
          </a:xfrm>
        </p:spPr>
        <p:txBody>
          <a:bodyPr/>
          <a:lstStyle/>
          <a:p>
            <a:r>
              <a:rPr lang="zh-CN" altLang="en-US"/>
              <a:t>模型是现实世界某种事物的抽象，元模型是另一种抽象，重点关注模型本身的属性（语言和元语言）；</a:t>
            </a:r>
            <a:endParaRPr lang="en-US" altLang="zh-CN"/>
          </a:p>
          <a:p>
            <a:r>
              <a:rPr lang="zh-CN" altLang="en-US"/>
              <a:t>可追踪性的元模型经常作为可追踪性管理框架和方法的基础：</a:t>
            </a:r>
            <a:endParaRPr lang="en-US" altLang="zh-CN"/>
          </a:p>
          <a:p>
            <a:pPr marL="750888" lvl="1"/>
            <a:r>
              <a:rPr lang="zh-CN" altLang="en-US"/>
              <a:t>定义被追踪元素的集合</a:t>
            </a:r>
            <a:endParaRPr lang="en-US" altLang="zh-CN"/>
          </a:p>
          <a:p>
            <a:pPr marL="750888" lvl="1"/>
            <a:r>
              <a:rPr lang="zh-CN" altLang="en-US"/>
              <a:t>定义被追踪元素之间的关系</a:t>
            </a:r>
          </a:p>
        </p:txBody>
      </p:sp>
      <p:sp>
        <p:nvSpPr>
          <p:cNvPr id="76804" name="灯片编号占位符 3">
            <a:extLst>
              <a:ext uri="{FF2B5EF4-FFF2-40B4-BE49-F238E27FC236}">
                <a16:creationId xmlns:a16="http://schemas.microsoft.com/office/drawing/2014/main" id="{5F20E489-D87D-41A4-B067-3D9F1F2DD9FE}"/>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9439A1ED-613F-4227-ADC7-ACEE051BE3B8}" type="slidenum">
              <a:rPr lang="en-US" altLang="en-US" sz="1000" baseline="0"/>
              <a:pPr eaLnBrk="1" hangingPunct="1"/>
              <a:t>50</a:t>
            </a:fld>
            <a:endParaRPr lang="en-US" altLang="en-US" sz="1000" baseline="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A3A47593-676E-46C5-98BC-6E779665648F}"/>
              </a:ext>
            </a:extLst>
          </p:cNvPr>
          <p:cNvSpPr>
            <a:spLocks noGrp="1" noChangeArrowheads="1"/>
          </p:cNvSpPr>
          <p:nvPr>
            <p:ph type="title"/>
          </p:nvPr>
        </p:nvSpPr>
        <p:spPr/>
        <p:txBody>
          <a:bodyPr/>
          <a:lstStyle/>
          <a:p>
            <a:endParaRPr lang="zh-CN" altLang="en-US"/>
          </a:p>
        </p:txBody>
      </p:sp>
      <p:sp>
        <p:nvSpPr>
          <p:cNvPr id="77827" name="灯片编号占位符 3">
            <a:extLst>
              <a:ext uri="{FF2B5EF4-FFF2-40B4-BE49-F238E27FC236}">
                <a16:creationId xmlns:a16="http://schemas.microsoft.com/office/drawing/2014/main" id="{459E82B3-2A0F-4279-AA2F-B6C51336CF1C}"/>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E113E480-08D3-462F-BAAC-FC3C1E9A968E}" type="slidenum">
              <a:rPr lang="en-US" altLang="en-US" sz="1000" baseline="0"/>
              <a:pPr eaLnBrk="1" hangingPunct="1"/>
              <a:t>51</a:t>
            </a:fld>
            <a:endParaRPr lang="en-US" altLang="en-US" sz="1000" baseline="0"/>
          </a:p>
        </p:txBody>
      </p:sp>
      <p:pic>
        <p:nvPicPr>
          <p:cNvPr id="77828" name="Picture 2">
            <a:extLst>
              <a:ext uri="{FF2B5EF4-FFF2-40B4-BE49-F238E27FC236}">
                <a16:creationId xmlns:a16="http://schemas.microsoft.com/office/drawing/2014/main" id="{27308ABE-23CE-492D-8901-F0C9FD7B58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6225" y="2022475"/>
            <a:ext cx="6481763" cy="306705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A430646B-43FB-4329-8203-34D6132A41F0}"/>
              </a:ext>
            </a:extLst>
          </p:cNvPr>
          <p:cNvSpPr>
            <a:spLocks noGrp="1" noChangeArrowheads="1"/>
          </p:cNvSpPr>
          <p:nvPr>
            <p:ph type="title"/>
          </p:nvPr>
        </p:nvSpPr>
        <p:spPr>
          <a:xfrm>
            <a:off x="153988" y="557213"/>
            <a:ext cx="8559800" cy="720725"/>
          </a:xfrm>
        </p:spPr>
        <p:txBody>
          <a:bodyPr/>
          <a:lstStyle/>
          <a:p>
            <a:r>
              <a:rPr lang="zh-CN" altLang="en-US"/>
              <a:t>可追踪性的元模型（</a:t>
            </a:r>
            <a:r>
              <a:rPr lang="en-US" altLang="zh-CN"/>
              <a:t>meta model</a:t>
            </a:r>
            <a:r>
              <a:rPr lang="zh-CN" altLang="en-US"/>
              <a:t>）</a:t>
            </a:r>
            <a:r>
              <a:rPr lang="en-US" altLang="zh-CN"/>
              <a:t>(2)</a:t>
            </a:r>
            <a:endParaRPr lang="zh-CN" altLang="en-US"/>
          </a:p>
        </p:txBody>
      </p:sp>
      <p:sp>
        <p:nvSpPr>
          <p:cNvPr id="78851" name="灯片编号占位符 3">
            <a:extLst>
              <a:ext uri="{FF2B5EF4-FFF2-40B4-BE49-F238E27FC236}">
                <a16:creationId xmlns:a16="http://schemas.microsoft.com/office/drawing/2014/main" id="{A0BB461E-BCA6-41F6-923C-713B6E831472}"/>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A7F8D9E9-DC29-4592-803C-DEC4E585C103}" type="slidenum">
              <a:rPr lang="en-US" altLang="en-US" sz="1000" baseline="0"/>
              <a:pPr eaLnBrk="1" hangingPunct="1"/>
              <a:t>52</a:t>
            </a:fld>
            <a:endParaRPr lang="en-US" altLang="en-US" sz="1000" baseline="0"/>
          </a:p>
        </p:txBody>
      </p:sp>
      <p:pic>
        <p:nvPicPr>
          <p:cNvPr id="78852" name="Picture 2">
            <a:extLst>
              <a:ext uri="{FF2B5EF4-FFF2-40B4-BE49-F238E27FC236}">
                <a16:creationId xmlns:a16="http://schemas.microsoft.com/office/drawing/2014/main" id="{5673577A-678E-4268-9D47-FA09D307C7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2638" y="1236663"/>
            <a:ext cx="7642225" cy="5091112"/>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EA12C9CC-4331-42CA-B1D8-5F4111ECBBB2}"/>
              </a:ext>
            </a:extLst>
          </p:cNvPr>
          <p:cNvSpPr>
            <a:spLocks noGrp="1" noChangeArrowheads="1"/>
          </p:cNvSpPr>
          <p:nvPr>
            <p:ph type="title"/>
          </p:nvPr>
        </p:nvSpPr>
        <p:spPr/>
        <p:txBody>
          <a:bodyPr/>
          <a:lstStyle/>
          <a:p>
            <a:endParaRPr lang="zh-CN" altLang="en-US"/>
          </a:p>
        </p:txBody>
      </p:sp>
      <p:sp>
        <p:nvSpPr>
          <p:cNvPr id="79875" name="灯片编号占位符 3">
            <a:extLst>
              <a:ext uri="{FF2B5EF4-FFF2-40B4-BE49-F238E27FC236}">
                <a16:creationId xmlns:a16="http://schemas.microsoft.com/office/drawing/2014/main" id="{347D1C86-B599-4381-9934-00AAB04B6091}"/>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44361127-2032-4B3D-9B7E-74C12B7E7300}" type="slidenum">
              <a:rPr lang="en-US" altLang="en-US" sz="1000" baseline="0"/>
              <a:pPr eaLnBrk="1" hangingPunct="1"/>
              <a:t>53</a:t>
            </a:fld>
            <a:endParaRPr lang="en-US" altLang="en-US" sz="1000" baseline="0"/>
          </a:p>
        </p:txBody>
      </p:sp>
      <p:pic>
        <p:nvPicPr>
          <p:cNvPr id="79876" name="Picture 2">
            <a:extLst>
              <a:ext uri="{FF2B5EF4-FFF2-40B4-BE49-F238E27FC236}">
                <a16:creationId xmlns:a16="http://schemas.microsoft.com/office/drawing/2014/main" id="{D2ACFC64-6C64-4500-8DBE-B24D4A6540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5500" y="862013"/>
            <a:ext cx="7583488" cy="5640387"/>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761C365A-3BFD-477D-ACE6-8B5E6BC65705}"/>
              </a:ext>
            </a:extLst>
          </p:cNvPr>
          <p:cNvSpPr>
            <a:spLocks noGrp="1" noChangeArrowheads="1"/>
          </p:cNvSpPr>
          <p:nvPr>
            <p:ph type="title"/>
          </p:nvPr>
        </p:nvSpPr>
        <p:spPr>
          <a:xfrm>
            <a:off x="153988" y="557213"/>
            <a:ext cx="8559800" cy="720725"/>
          </a:xfrm>
        </p:spPr>
        <p:txBody>
          <a:bodyPr/>
          <a:lstStyle/>
          <a:p>
            <a:r>
              <a:rPr lang="zh-CN" altLang="en-US"/>
              <a:t>可追踪性的元模型（</a:t>
            </a:r>
            <a:r>
              <a:rPr lang="en-US" altLang="zh-CN"/>
              <a:t>meta model</a:t>
            </a:r>
            <a:r>
              <a:rPr lang="zh-CN" altLang="en-US"/>
              <a:t>）</a:t>
            </a:r>
            <a:r>
              <a:rPr lang="en-US" altLang="zh-CN"/>
              <a:t>(3)</a:t>
            </a:r>
            <a:endParaRPr lang="zh-CN" altLang="en-US"/>
          </a:p>
        </p:txBody>
      </p:sp>
      <p:sp>
        <p:nvSpPr>
          <p:cNvPr id="80899" name="灯片编号占位符 3">
            <a:extLst>
              <a:ext uri="{FF2B5EF4-FFF2-40B4-BE49-F238E27FC236}">
                <a16:creationId xmlns:a16="http://schemas.microsoft.com/office/drawing/2014/main" id="{6F68A389-824C-4FF7-8ADB-405CE79EE21B}"/>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2EE3F3D2-5F69-4779-ABD6-0138520E5204}" type="slidenum">
              <a:rPr lang="en-US" altLang="en-US" sz="1000" baseline="0"/>
              <a:pPr eaLnBrk="1" hangingPunct="1"/>
              <a:t>54</a:t>
            </a:fld>
            <a:endParaRPr lang="en-US" altLang="en-US" sz="1000" baseline="0"/>
          </a:p>
        </p:txBody>
      </p:sp>
      <p:pic>
        <p:nvPicPr>
          <p:cNvPr id="80900" name="Bild 10" descr="AConceptualModelForRequirementsEngineeringAndManagementForChangeIntensiveSoftware_JewgenijBotaschanjanAndreasFleischmannMarkusPiste_2004">
            <a:extLst>
              <a:ext uri="{FF2B5EF4-FFF2-40B4-BE49-F238E27FC236}">
                <a16:creationId xmlns:a16="http://schemas.microsoft.com/office/drawing/2014/main" id="{9E796573-739B-43A4-B8B2-3D70056D69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60513" y="1438275"/>
            <a:ext cx="6191250" cy="4897438"/>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D04505C3-CE19-4763-8BCD-F5E9208E0C1D}"/>
              </a:ext>
            </a:extLst>
          </p:cNvPr>
          <p:cNvSpPr>
            <a:spLocks noGrp="1" noChangeArrowheads="1"/>
          </p:cNvSpPr>
          <p:nvPr>
            <p:ph type="title"/>
          </p:nvPr>
        </p:nvSpPr>
        <p:spPr>
          <a:xfrm>
            <a:off x="260350" y="557213"/>
            <a:ext cx="8789988" cy="720725"/>
          </a:xfrm>
        </p:spPr>
        <p:txBody>
          <a:bodyPr/>
          <a:lstStyle/>
          <a:p>
            <a:r>
              <a:rPr lang="zh-CN" altLang="en-US"/>
              <a:t>可追踪性的元模型（</a:t>
            </a:r>
            <a:r>
              <a:rPr lang="en-US" altLang="zh-CN"/>
              <a:t>meta model</a:t>
            </a:r>
            <a:r>
              <a:rPr lang="zh-CN" altLang="en-US"/>
              <a:t>）</a:t>
            </a:r>
            <a:r>
              <a:rPr lang="en-US" altLang="zh-CN"/>
              <a:t>(4)</a:t>
            </a:r>
            <a:endParaRPr lang="zh-CN" altLang="en-US"/>
          </a:p>
        </p:txBody>
      </p:sp>
      <p:sp>
        <p:nvSpPr>
          <p:cNvPr id="81923" name="灯片编号占位符 3">
            <a:extLst>
              <a:ext uri="{FF2B5EF4-FFF2-40B4-BE49-F238E27FC236}">
                <a16:creationId xmlns:a16="http://schemas.microsoft.com/office/drawing/2014/main" id="{75643CA5-3698-433E-AFBD-03A92F3F4FBF}"/>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C2E85657-AE01-4809-B8D6-D6D9DE9E7172}" type="slidenum">
              <a:rPr lang="en-US" altLang="en-US" sz="1000" baseline="0"/>
              <a:pPr eaLnBrk="1" hangingPunct="1"/>
              <a:t>55</a:t>
            </a:fld>
            <a:endParaRPr lang="en-US" altLang="en-US" sz="1000" baseline="0"/>
          </a:p>
        </p:txBody>
      </p:sp>
      <p:pic>
        <p:nvPicPr>
          <p:cNvPr id="81924" name="Picture 2">
            <a:extLst>
              <a:ext uri="{FF2B5EF4-FFF2-40B4-BE49-F238E27FC236}">
                <a16:creationId xmlns:a16="http://schemas.microsoft.com/office/drawing/2014/main" id="{32320E9A-2588-425E-BFBB-686B8D957D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36600" y="1458913"/>
            <a:ext cx="7762875" cy="5272087"/>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33FC87FB-6184-4BA2-943B-502E744A4325}"/>
              </a:ext>
            </a:extLst>
          </p:cNvPr>
          <p:cNvSpPr>
            <a:spLocks noGrp="1" noChangeArrowheads="1"/>
          </p:cNvSpPr>
          <p:nvPr>
            <p:ph type="title"/>
          </p:nvPr>
        </p:nvSpPr>
        <p:spPr/>
        <p:txBody>
          <a:bodyPr/>
          <a:lstStyle/>
          <a:p>
            <a:r>
              <a:rPr lang="zh-CN" altLang="en-US"/>
              <a:t>保持可追踪性的方法</a:t>
            </a:r>
          </a:p>
        </p:txBody>
      </p:sp>
      <p:sp>
        <p:nvSpPr>
          <p:cNvPr id="82947" name="内容占位符 2">
            <a:extLst>
              <a:ext uri="{FF2B5EF4-FFF2-40B4-BE49-F238E27FC236}">
                <a16:creationId xmlns:a16="http://schemas.microsoft.com/office/drawing/2014/main" id="{7474C0A6-8079-42BE-86F4-1496FAACE5E5}"/>
              </a:ext>
            </a:extLst>
          </p:cNvPr>
          <p:cNvSpPr>
            <a:spLocks noGrp="1" noChangeArrowheads="1"/>
          </p:cNvSpPr>
          <p:nvPr>
            <p:ph idx="1"/>
          </p:nvPr>
        </p:nvSpPr>
        <p:spPr/>
        <p:txBody>
          <a:bodyPr/>
          <a:lstStyle/>
          <a:p>
            <a:r>
              <a:rPr lang="zh-CN" altLang="en-US"/>
              <a:t>创建追踪链</a:t>
            </a:r>
            <a:endParaRPr lang="en-US" altLang="zh-CN"/>
          </a:p>
          <a:p>
            <a:pPr marL="750888" lvl="1"/>
            <a:r>
              <a:rPr lang="zh-CN" altLang="en-US"/>
              <a:t>在需求可追踪性中的重要任务：建立需求之间及需求与别的制品之间的追踪链；</a:t>
            </a:r>
            <a:endParaRPr lang="en-US" altLang="zh-CN"/>
          </a:p>
          <a:p>
            <a:pPr marL="750888" lvl="1"/>
            <a:r>
              <a:rPr lang="zh-CN" altLang="en-US"/>
              <a:t>人工建链和维护成本大，且容易出错；</a:t>
            </a:r>
            <a:endParaRPr lang="en-US" altLang="zh-CN"/>
          </a:p>
          <a:p>
            <a:pPr marL="750888" lvl="1"/>
            <a:r>
              <a:rPr lang="zh-CN" altLang="en-US"/>
              <a:t>重点是采用自动或半自动化的方法建链。</a:t>
            </a:r>
            <a:endParaRPr lang="en-US" altLang="zh-CN"/>
          </a:p>
          <a:p>
            <a:endParaRPr lang="en-US" altLang="zh-CN"/>
          </a:p>
          <a:p>
            <a:endParaRPr lang="en-US" altLang="zh-CN"/>
          </a:p>
        </p:txBody>
      </p:sp>
      <p:sp>
        <p:nvSpPr>
          <p:cNvPr id="82948" name="灯片编号占位符 3">
            <a:extLst>
              <a:ext uri="{FF2B5EF4-FFF2-40B4-BE49-F238E27FC236}">
                <a16:creationId xmlns:a16="http://schemas.microsoft.com/office/drawing/2014/main" id="{6C0D7BDD-341E-4188-8D86-4FDA9C0D244F}"/>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F9C7B0C-C95B-4C1D-823A-BC809EBF9047}" type="slidenum">
              <a:rPr lang="en-US" altLang="en-US" sz="1000" baseline="0"/>
              <a:pPr eaLnBrk="1" hangingPunct="1"/>
              <a:t>56</a:t>
            </a:fld>
            <a:endParaRPr lang="en-US" altLang="en-US" sz="1000" baseline="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0E59A1D6-905C-463C-B952-34A60C910E14}"/>
              </a:ext>
            </a:extLst>
          </p:cNvPr>
          <p:cNvSpPr>
            <a:spLocks noGrp="1" noChangeArrowheads="1"/>
          </p:cNvSpPr>
          <p:nvPr>
            <p:ph type="title"/>
          </p:nvPr>
        </p:nvSpPr>
        <p:spPr/>
        <p:txBody>
          <a:bodyPr/>
          <a:lstStyle/>
          <a:p>
            <a:r>
              <a:rPr lang="zh-CN" altLang="en-US"/>
              <a:t>人工追踪链（</a:t>
            </a:r>
            <a:r>
              <a:rPr lang="en-US" altLang="zh-CN"/>
              <a:t>1</a:t>
            </a:r>
            <a:r>
              <a:rPr lang="zh-CN" altLang="en-US"/>
              <a:t>）</a:t>
            </a:r>
          </a:p>
        </p:txBody>
      </p:sp>
      <p:sp>
        <p:nvSpPr>
          <p:cNvPr id="83971" name="内容占位符 2">
            <a:extLst>
              <a:ext uri="{FF2B5EF4-FFF2-40B4-BE49-F238E27FC236}">
                <a16:creationId xmlns:a16="http://schemas.microsoft.com/office/drawing/2014/main" id="{50203A54-9CE4-4329-BA77-8AAC26ADB019}"/>
              </a:ext>
            </a:extLst>
          </p:cNvPr>
          <p:cNvSpPr>
            <a:spLocks noGrp="1" noChangeArrowheads="1"/>
          </p:cNvSpPr>
          <p:nvPr>
            <p:ph idx="1"/>
          </p:nvPr>
        </p:nvSpPr>
        <p:spPr/>
        <p:txBody>
          <a:bodyPr/>
          <a:lstStyle/>
          <a:p>
            <a:r>
              <a:rPr lang="zh-CN" altLang="en-US">
                <a:solidFill>
                  <a:srgbClr val="000000"/>
                </a:solidFill>
              </a:rPr>
              <a:t>最经典的方法</a:t>
            </a:r>
            <a:endParaRPr lang="en-US" altLang="zh-CN">
              <a:solidFill>
                <a:srgbClr val="000000"/>
              </a:solidFill>
            </a:endParaRPr>
          </a:p>
          <a:p>
            <a:r>
              <a:rPr lang="zh-CN" altLang="en-US">
                <a:solidFill>
                  <a:srgbClr val="000000"/>
                </a:solidFill>
              </a:rPr>
              <a:t>具体的方法和工具：超链接、追踪矩阵和</a:t>
            </a:r>
            <a:r>
              <a:rPr lang="en-US" altLang="zh-CN">
                <a:solidFill>
                  <a:srgbClr val="000000"/>
                </a:solidFill>
              </a:rPr>
              <a:t>Excel</a:t>
            </a:r>
            <a:r>
              <a:rPr lang="zh-CN" altLang="en-US">
                <a:solidFill>
                  <a:srgbClr val="000000"/>
                </a:solidFill>
              </a:rPr>
              <a:t>等。</a:t>
            </a:r>
            <a:endParaRPr lang="en-US" altLang="zh-CN">
              <a:solidFill>
                <a:srgbClr val="000000"/>
              </a:solidFill>
            </a:endParaRPr>
          </a:p>
          <a:p>
            <a:r>
              <a:rPr lang="zh-CN" altLang="en-US">
                <a:solidFill>
                  <a:srgbClr val="000000"/>
                </a:solidFill>
              </a:rPr>
              <a:t>问题</a:t>
            </a:r>
            <a:endParaRPr lang="en-US" altLang="zh-CN">
              <a:solidFill>
                <a:srgbClr val="000000"/>
              </a:solidFill>
            </a:endParaRPr>
          </a:p>
          <a:p>
            <a:pPr marL="750888" lvl="1"/>
            <a:r>
              <a:rPr lang="zh-CN" altLang="en-US">
                <a:solidFill>
                  <a:srgbClr val="000000"/>
                </a:solidFill>
              </a:rPr>
              <a:t>维护大量的链接会带来长期的困难；</a:t>
            </a:r>
            <a:endParaRPr lang="en-US" altLang="zh-CN">
              <a:solidFill>
                <a:srgbClr val="000000"/>
              </a:solidFill>
            </a:endParaRPr>
          </a:p>
          <a:p>
            <a:pPr marL="750888" lvl="1"/>
            <a:r>
              <a:rPr lang="zh-CN" altLang="en-US">
                <a:solidFill>
                  <a:srgbClr val="000000"/>
                </a:solidFill>
              </a:rPr>
              <a:t>追踪链接是静态的，为自动化追踪带来困难。</a:t>
            </a:r>
          </a:p>
        </p:txBody>
      </p:sp>
      <p:sp>
        <p:nvSpPr>
          <p:cNvPr id="83972" name="灯片编号占位符 3">
            <a:extLst>
              <a:ext uri="{FF2B5EF4-FFF2-40B4-BE49-F238E27FC236}">
                <a16:creationId xmlns:a16="http://schemas.microsoft.com/office/drawing/2014/main" id="{DAFCF5E6-8605-4B24-88BB-02F1689DB4E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1EF8CED-023F-4BF8-984E-211569F0EBBD}" type="slidenum">
              <a:rPr lang="en-US" altLang="en-US" sz="1000" baseline="0"/>
              <a:pPr eaLnBrk="1" hangingPunct="1"/>
              <a:t>57</a:t>
            </a:fld>
            <a:endParaRPr lang="en-US" altLang="en-US" sz="1000" baseline="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9D4176EE-E468-490F-A270-D084016AA204}"/>
              </a:ext>
            </a:extLst>
          </p:cNvPr>
          <p:cNvSpPr>
            <a:spLocks noGrp="1" noChangeArrowheads="1"/>
          </p:cNvSpPr>
          <p:nvPr>
            <p:ph type="title"/>
          </p:nvPr>
        </p:nvSpPr>
        <p:spPr/>
        <p:txBody>
          <a:bodyPr/>
          <a:lstStyle/>
          <a:p>
            <a:r>
              <a:rPr lang="zh-CN" altLang="en-US"/>
              <a:t>人工追踪链（</a:t>
            </a:r>
            <a:r>
              <a:rPr lang="en-US" altLang="zh-CN"/>
              <a:t>2</a:t>
            </a:r>
            <a:r>
              <a:rPr lang="zh-CN" altLang="en-US"/>
              <a:t>）</a:t>
            </a:r>
          </a:p>
        </p:txBody>
      </p:sp>
      <p:sp>
        <p:nvSpPr>
          <p:cNvPr id="84995" name="灯片编号占位符 3">
            <a:extLst>
              <a:ext uri="{FF2B5EF4-FFF2-40B4-BE49-F238E27FC236}">
                <a16:creationId xmlns:a16="http://schemas.microsoft.com/office/drawing/2014/main" id="{B3EFC1E7-C3FE-4976-8D45-4FA9D176E324}"/>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2332F6F3-BE49-4D1E-9922-08E8E64294F9}" type="slidenum">
              <a:rPr lang="en-US" altLang="en-US" sz="1000" baseline="0"/>
              <a:pPr eaLnBrk="1" hangingPunct="1"/>
              <a:t>58</a:t>
            </a:fld>
            <a:endParaRPr lang="en-US" altLang="en-US" sz="1000" baseline="0"/>
          </a:p>
        </p:txBody>
      </p:sp>
      <p:pic>
        <p:nvPicPr>
          <p:cNvPr id="84996" name="Picture 5">
            <a:extLst>
              <a:ext uri="{FF2B5EF4-FFF2-40B4-BE49-F238E27FC236}">
                <a16:creationId xmlns:a16="http://schemas.microsoft.com/office/drawing/2014/main" id="{090EEE80-322E-42DE-8059-B23B5AF237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82650" y="1985963"/>
            <a:ext cx="7734300" cy="3127375"/>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054B38E2-A9C4-4F30-B641-EBAA45C67B6E}"/>
              </a:ext>
            </a:extLst>
          </p:cNvPr>
          <p:cNvSpPr>
            <a:spLocks noGrp="1" noChangeArrowheads="1"/>
          </p:cNvSpPr>
          <p:nvPr>
            <p:ph type="title"/>
          </p:nvPr>
        </p:nvSpPr>
        <p:spPr/>
        <p:txBody>
          <a:bodyPr/>
          <a:lstStyle/>
          <a:p>
            <a:r>
              <a:rPr lang="zh-CN" altLang="en-US"/>
              <a:t>场景驱动的可追踪性（</a:t>
            </a:r>
            <a:r>
              <a:rPr lang="en-US" altLang="zh-CN"/>
              <a:t>1</a:t>
            </a:r>
            <a:r>
              <a:rPr lang="zh-CN" altLang="en-US"/>
              <a:t>）</a:t>
            </a:r>
          </a:p>
        </p:txBody>
      </p:sp>
      <p:sp>
        <p:nvSpPr>
          <p:cNvPr id="44035" name="内容占位符 2">
            <a:extLst>
              <a:ext uri="{FF2B5EF4-FFF2-40B4-BE49-F238E27FC236}">
                <a16:creationId xmlns:a16="http://schemas.microsoft.com/office/drawing/2014/main" id="{F88DF99B-8E41-48E1-8941-40CF7FDD1432}"/>
              </a:ext>
            </a:extLst>
          </p:cNvPr>
          <p:cNvSpPr>
            <a:spLocks noGrp="1"/>
          </p:cNvSpPr>
          <p:nvPr>
            <p:ph idx="1"/>
          </p:nvPr>
        </p:nvSpPr>
        <p:spPr/>
        <p:txBody>
          <a:bodyPr/>
          <a:lstStyle/>
          <a:p>
            <a:pPr>
              <a:defRPr/>
            </a:pPr>
            <a:r>
              <a:rPr lang="zh-CN" altLang="en-US" dirty="0"/>
              <a:t>基于测试的方法，用于显示需求、设计和代码等制品之间的关系；</a:t>
            </a:r>
            <a:endParaRPr lang="en-US" altLang="zh-CN" dirty="0"/>
          </a:p>
          <a:p>
            <a:pPr>
              <a:defRPr/>
            </a:pPr>
            <a:r>
              <a:rPr lang="zh-CN" altLang="en-US" dirty="0"/>
              <a:t>通过观察测试现场，即运行时行为实行可追踪性</a:t>
            </a:r>
            <a:endParaRPr lang="en-US" altLang="zh-CN" dirty="0"/>
          </a:p>
          <a:p>
            <a:pPr lvl="1">
              <a:defRPr/>
            </a:pPr>
            <a:r>
              <a:rPr lang="en-US" altLang="zh-CN" sz="2000" kern="1200" dirty="0">
                <a:solidFill>
                  <a:prstClr val="black"/>
                </a:solidFill>
                <a:latin typeface="Corbel" panose="020B0503020204020204" pitchFamily="34" charset="0"/>
                <a:ea typeface="MS PGothic" panose="020B0600070205080204" pitchFamily="34" charset="-128"/>
              </a:rPr>
              <a:t>IBM Rational </a:t>
            </a:r>
            <a:r>
              <a:rPr lang="en-US" altLang="zh-CN" sz="2000" kern="1200" dirty="0" err="1">
                <a:solidFill>
                  <a:prstClr val="black"/>
                </a:solidFill>
                <a:latin typeface="Corbel" panose="020B0503020204020204" pitchFamily="34" charset="0"/>
                <a:ea typeface="MS PGothic" panose="020B0600070205080204" pitchFamily="34" charset="-128"/>
              </a:rPr>
              <a:t>PureCoverage</a:t>
            </a:r>
            <a:r>
              <a:rPr lang="en-US" altLang="zh-CN" sz="2000" kern="1200" dirty="0">
                <a:solidFill>
                  <a:prstClr val="black"/>
                </a:solidFill>
                <a:latin typeface="Corbel" panose="020B0503020204020204" pitchFamily="34" charset="0"/>
                <a:ea typeface="MS PGothic" panose="020B0600070205080204" pitchFamily="34" charset="-128"/>
              </a:rPr>
              <a:t>, open source tool</a:t>
            </a:r>
            <a:endParaRPr lang="zh-CN" altLang="en-US" dirty="0"/>
          </a:p>
        </p:txBody>
      </p:sp>
      <p:sp>
        <p:nvSpPr>
          <p:cNvPr id="86020" name="灯片编号占位符 3">
            <a:extLst>
              <a:ext uri="{FF2B5EF4-FFF2-40B4-BE49-F238E27FC236}">
                <a16:creationId xmlns:a16="http://schemas.microsoft.com/office/drawing/2014/main" id="{BBA3E25C-640D-47E5-A164-AB3FA1395EE4}"/>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BFDBB9F-A0FF-492A-988E-4E10A87BC470}" type="slidenum">
              <a:rPr lang="en-US" altLang="en-US" sz="1000" baseline="0"/>
              <a:pPr eaLnBrk="1" hangingPunct="1"/>
              <a:t>59</a:t>
            </a:fld>
            <a:endParaRPr lang="en-US" altLang="en-US" sz="1000" baseline="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a:extLst>
              <a:ext uri="{FF2B5EF4-FFF2-40B4-BE49-F238E27FC236}">
                <a16:creationId xmlns:a16="http://schemas.microsoft.com/office/drawing/2014/main" id="{77926554-13F2-4954-8B2B-1BDC4621C56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DEBFF2C1-6D6C-471A-8435-D90310D4A028}" type="slidenum">
              <a:rPr lang="en-US" altLang="en-US" sz="1000" baseline="0">
                <a:solidFill>
                  <a:srgbClr val="FFFFFF"/>
                </a:solidFill>
              </a:rPr>
              <a:pPr eaLnBrk="1" hangingPunct="1"/>
              <a:t>6</a:t>
            </a:fld>
            <a:endParaRPr lang="en-US" altLang="en-US" sz="1000" baseline="0">
              <a:solidFill>
                <a:srgbClr val="FFFFFF"/>
              </a:solidFill>
            </a:endParaRPr>
          </a:p>
        </p:txBody>
      </p:sp>
      <p:sp>
        <p:nvSpPr>
          <p:cNvPr id="31747" name="Rectangle 2">
            <a:extLst>
              <a:ext uri="{FF2B5EF4-FFF2-40B4-BE49-F238E27FC236}">
                <a16:creationId xmlns:a16="http://schemas.microsoft.com/office/drawing/2014/main" id="{E599E41D-CD3C-4F45-83F3-8F4815ADB420}"/>
              </a:ext>
            </a:extLst>
          </p:cNvPr>
          <p:cNvSpPr>
            <a:spLocks noGrp="1" noChangeArrowheads="1"/>
          </p:cNvSpPr>
          <p:nvPr>
            <p:ph type="title"/>
          </p:nvPr>
        </p:nvSpPr>
        <p:spPr/>
        <p:txBody>
          <a:bodyPr/>
          <a:lstStyle/>
          <a:p>
            <a:pPr eaLnBrk="1" hangingPunct="1"/>
            <a:r>
              <a:rPr lang="zh-CN" altLang="en-US"/>
              <a:t>项目管理与过程管理</a:t>
            </a:r>
            <a:br>
              <a:rPr lang="zh-CN" altLang="en-US" sz="3600"/>
            </a:br>
            <a:endParaRPr lang="zh-CN" altLang="en-US" sz="3600"/>
          </a:p>
        </p:txBody>
      </p:sp>
      <p:pic>
        <p:nvPicPr>
          <p:cNvPr id="31748" name="Picture 4">
            <a:extLst>
              <a:ext uri="{FF2B5EF4-FFF2-40B4-BE49-F238E27FC236}">
                <a16:creationId xmlns:a16="http://schemas.microsoft.com/office/drawing/2014/main" id="{6A9191B0-80C1-4D59-93BF-5C5240591525}"/>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60400" y="1604963"/>
            <a:ext cx="8053388" cy="4614862"/>
          </a:xfrm>
        </p:spPr>
      </p:pic>
      <p:sp>
        <p:nvSpPr>
          <p:cNvPr id="31749" name="TextBox 4">
            <a:extLst>
              <a:ext uri="{FF2B5EF4-FFF2-40B4-BE49-F238E27FC236}">
                <a16:creationId xmlns:a16="http://schemas.microsoft.com/office/drawing/2014/main" id="{879B90DF-32C4-4C21-A080-FC76EC196F7F}"/>
              </a:ext>
            </a:extLst>
          </p:cNvPr>
          <p:cNvSpPr txBox="1">
            <a:spLocks noChangeArrowheads="1"/>
          </p:cNvSpPr>
          <p:nvPr/>
        </p:nvSpPr>
        <p:spPr bwMode="auto">
          <a:xfrm>
            <a:off x="566738" y="5178425"/>
            <a:ext cx="2652712"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r>
              <a:rPr lang="zh-CN" altLang="en-US" sz="3200" b="1">
                <a:solidFill>
                  <a:srgbClr val="FF0000"/>
                </a:solidFill>
              </a:rPr>
              <a:t>需求管理属于哪里？</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D9CEC99B-35D4-4F82-96DA-405D3999A6D7}"/>
              </a:ext>
            </a:extLst>
          </p:cNvPr>
          <p:cNvSpPr>
            <a:spLocks noGrp="1" noChangeArrowheads="1"/>
          </p:cNvSpPr>
          <p:nvPr>
            <p:ph type="title"/>
          </p:nvPr>
        </p:nvSpPr>
        <p:spPr/>
        <p:txBody>
          <a:bodyPr/>
          <a:lstStyle/>
          <a:p>
            <a:r>
              <a:rPr lang="zh-CN" altLang="en-US"/>
              <a:t>场景驱动的可追踪性（</a:t>
            </a:r>
            <a:r>
              <a:rPr lang="en-US" altLang="zh-CN"/>
              <a:t>2</a:t>
            </a:r>
            <a:r>
              <a:rPr lang="zh-CN" altLang="en-US"/>
              <a:t>）</a:t>
            </a:r>
          </a:p>
        </p:txBody>
      </p:sp>
      <p:sp>
        <p:nvSpPr>
          <p:cNvPr id="87043" name="内容占位符 2">
            <a:extLst>
              <a:ext uri="{FF2B5EF4-FFF2-40B4-BE49-F238E27FC236}">
                <a16:creationId xmlns:a16="http://schemas.microsoft.com/office/drawing/2014/main" id="{6996F27E-0F45-43A1-A7FC-568E083E56F2}"/>
              </a:ext>
            </a:extLst>
          </p:cNvPr>
          <p:cNvSpPr>
            <a:spLocks noGrp="1" noChangeArrowheads="1"/>
          </p:cNvSpPr>
          <p:nvPr>
            <p:ph idx="1"/>
          </p:nvPr>
        </p:nvSpPr>
        <p:spPr/>
        <p:txBody>
          <a:bodyPr/>
          <a:lstStyle/>
          <a:p>
            <a:r>
              <a:rPr lang="zh-CN" altLang="en-US"/>
              <a:t>这种方法通过“</a:t>
            </a:r>
            <a:r>
              <a:rPr lang="en-US" altLang="zh-CN"/>
              <a:t>footprint</a:t>
            </a:r>
            <a:r>
              <a:rPr lang="zh-CN" altLang="en-US"/>
              <a:t>”获得可追踪性；</a:t>
            </a:r>
            <a:endParaRPr lang="en-US" altLang="zh-CN"/>
          </a:p>
          <a:p>
            <a:r>
              <a:rPr lang="en-US" altLang="zh-CN"/>
              <a:t>Footprint</a:t>
            </a:r>
            <a:r>
              <a:rPr lang="zh-CN" altLang="en-US"/>
              <a:t>包含以下两方面的信息：</a:t>
            </a:r>
            <a:endParaRPr lang="en-US" altLang="zh-CN"/>
          </a:p>
          <a:p>
            <a:pPr marL="750888" lvl="1"/>
            <a:r>
              <a:rPr lang="zh-CN" altLang="en-US"/>
              <a:t>当测试某个场景时，该场景所涉及的所有类的集合；</a:t>
            </a:r>
            <a:endParaRPr lang="en-US" altLang="zh-CN"/>
          </a:p>
          <a:p>
            <a:pPr marL="750888" lvl="1"/>
            <a:r>
              <a:rPr lang="zh-CN" altLang="en-US"/>
              <a:t>相关类被调用方法的数量。</a:t>
            </a:r>
          </a:p>
        </p:txBody>
      </p:sp>
      <p:sp>
        <p:nvSpPr>
          <p:cNvPr id="87044" name="灯片编号占位符 3">
            <a:extLst>
              <a:ext uri="{FF2B5EF4-FFF2-40B4-BE49-F238E27FC236}">
                <a16:creationId xmlns:a16="http://schemas.microsoft.com/office/drawing/2014/main" id="{5207F1C8-3CC5-4735-96C2-8DDFD13285E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8D863361-43D6-47FE-8052-892BBD028156}" type="slidenum">
              <a:rPr lang="en-US" altLang="en-US" sz="1000" baseline="0"/>
              <a:pPr eaLnBrk="1" hangingPunct="1"/>
              <a:t>60</a:t>
            </a:fld>
            <a:endParaRPr lang="en-US" altLang="en-US" sz="1000" baseline="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74C82086-C24E-4569-81AC-7CE4C4128CEE}"/>
              </a:ext>
            </a:extLst>
          </p:cNvPr>
          <p:cNvSpPr>
            <a:spLocks noGrp="1" noChangeArrowheads="1"/>
          </p:cNvSpPr>
          <p:nvPr>
            <p:ph type="title"/>
          </p:nvPr>
        </p:nvSpPr>
        <p:spPr/>
        <p:txBody>
          <a:bodyPr/>
          <a:lstStyle/>
          <a:p>
            <a:r>
              <a:rPr lang="en-US" altLang="zh-CN"/>
              <a:t>Footprint</a:t>
            </a:r>
            <a:r>
              <a:rPr lang="zh-CN" altLang="en-US"/>
              <a:t>（</a:t>
            </a:r>
            <a:r>
              <a:rPr lang="en-US" altLang="zh-CN"/>
              <a:t>1</a:t>
            </a:r>
            <a:r>
              <a:rPr lang="zh-CN" altLang="en-US"/>
              <a:t>）</a:t>
            </a:r>
          </a:p>
        </p:txBody>
      </p:sp>
      <p:sp>
        <p:nvSpPr>
          <p:cNvPr id="88067" name="灯片编号占位符 3">
            <a:extLst>
              <a:ext uri="{FF2B5EF4-FFF2-40B4-BE49-F238E27FC236}">
                <a16:creationId xmlns:a16="http://schemas.microsoft.com/office/drawing/2014/main" id="{5222C095-69AB-4034-B388-FC6D74AB803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39509FE1-1E9F-412F-BFF1-05B9C5A01382}" type="slidenum">
              <a:rPr lang="en-US" altLang="en-US" sz="1000" baseline="0"/>
              <a:pPr eaLnBrk="1" hangingPunct="1"/>
              <a:t>61</a:t>
            </a:fld>
            <a:endParaRPr lang="en-US" altLang="en-US" sz="1000" baseline="0"/>
          </a:p>
        </p:txBody>
      </p:sp>
      <p:pic>
        <p:nvPicPr>
          <p:cNvPr id="88068" name="Picture 2">
            <a:extLst>
              <a:ext uri="{FF2B5EF4-FFF2-40B4-BE49-F238E27FC236}">
                <a16:creationId xmlns:a16="http://schemas.microsoft.com/office/drawing/2014/main" id="{634BE70D-29E9-4FB9-BBC6-78E6924027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2838" y="1624013"/>
            <a:ext cx="7348537" cy="3863975"/>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329BC9F4-0B6A-414C-8815-29F2122DDF43}"/>
              </a:ext>
            </a:extLst>
          </p:cNvPr>
          <p:cNvSpPr>
            <a:spLocks noGrp="1" noChangeArrowheads="1"/>
          </p:cNvSpPr>
          <p:nvPr>
            <p:ph type="title"/>
          </p:nvPr>
        </p:nvSpPr>
        <p:spPr/>
        <p:txBody>
          <a:bodyPr/>
          <a:lstStyle/>
          <a:p>
            <a:r>
              <a:rPr lang="en-US" altLang="zh-CN"/>
              <a:t>Footprint</a:t>
            </a:r>
            <a:r>
              <a:rPr lang="zh-CN" altLang="en-US"/>
              <a:t>（</a:t>
            </a:r>
            <a:r>
              <a:rPr lang="en-US" altLang="zh-CN"/>
              <a:t>2</a:t>
            </a:r>
            <a:r>
              <a:rPr lang="zh-CN" altLang="en-US"/>
              <a:t>）</a:t>
            </a:r>
          </a:p>
        </p:txBody>
      </p:sp>
      <p:sp>
        <p:nvSpPr>
          <p:cNvPr id="89091" name="灯片编号占位符 3">
            <a:extLst>
              <a:ext uri="{FF2B5EF4-FFF2-40B4-BE49-F238E27FC236}">
                <a16:creationId xmlns:a16="http://schemas.microsoft.com/office/drawing/2014/main" id="{8666D45D-3AA7-4E06-B0FF-D2801D52C6AF}"/>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0C4FC350-85B8-49F1-BB61-AE2E9BF3E517}" type="slidenum">
              <a:rPr lang="en-US" altLang="en-US" sz="1000" baseline="0"/>
              <a:pPr eaLnBrk="1" hangingPunct="1"/>
              <a:t>62</a:t>
            </a:fld>
            <a:endParaRPr lang="en-US" altLang="en-US" sz="1000" baseline="0"/>
          </a:p>
        </p:txBody>
      </p:sp>
      <p:pic>
        <p:nvPicPr>
          <p:cNvPr id="89092" name="Picture 2">
            <a:extLst>
              <a:ext uri="{FF2B5EF4-FFF2-40B4-BE49-F238E27FC236}">
                <a16:creationId xmlns:a16="http://schemas.microsoft.com/office/drawing/2014/main" id="{7E9C499C-5E8C-46E3-A839-87FA66BD3F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20788" y="1604963"/>
            <a:ext cx="7132637" cy="3902075"/>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D21B19AE-63C3-4388-BF76-405324964391}"/>
              </a:ext>
            </a:extLst>
          </p:cNvPr>
          <p:cNvSpPr>
            <a:spLocks noGrp="1" noChangeArrowheads="1"/>
          </p:cNvSpPr>
          <p:nvPr>
            <p:ph type="title"/>
          </p:nvPr>
        </p:nvSpPr>
        <p:spPr/>
        <p:txBody>
          <a:bodyPr/>
          <a:lstStyle/>
          <a:p>
            <a:r>
              <a:rPr lang="en-US" altLang="zh-CN"/>
              <a:t>Footprint</a:t>
            </a:r>
            <a:r>
              <a:rPr lang="zh-CN" altLang="en-US"/>
              <a:t>（</a:t>
            </a:r>
            <a:r>
              <a:rPr lang="en-US" altLang="zh-CN"/>
              <a:t>3</a:t>
            </a:r>
            <a:r>
              <a:rPr lang="zh-CN" altLang="en-US"/>
              <a:t>）</a:t>
            </a:r>
          </a:p>
        </p:txBody>
      </p:sp>
      <p:sp>
        <p:nvSpPr>
          <p:cNvPr id="90115" name="内容占位符 2">
            <a:extLst>
              <a:ext uri="{FF2B5EF4-FFF2-40B4-BE49-F238E27FC236}">
                <a16:creationId xmlns:a16="http://schemas.microsoft.com/office/drawing/2014/main" id="{A412E6AA-0754-40B7-B68A-8D316481BB00}"/>
              </a:ext>
            </a:extLst>
          </p:cNvPr>
          <p:cNvSpPr>
            <a:spLocks noGrp="1" noChangeArrowheads="1"/>
          </p:cNvSpPr>
          <p:nvPr>
            <p:ph idx="1"/>
          </p:nvPr>
        </p:nvSpPr>
        <p:spPr/>
        <p:txBody>
          <a:bodyPr/>
          <a:lstStyle/>
          <a:p>
            <a:r>
              <a:rPr lang="zh-CN" altLang="en-US"/>
              <a:t>问题</a:t>
            </a:r>
            <a:endParaRPr lang="en-US" altLang="zh-CN"/>
          </a:p>
          <a:p>
            <a:pPr marL="750888" lvl="1"/>
            <a:r>
              <a:rPr lang="zh-CN" altLang="en-US"/>
              <a:t>一些场景没有覆盖任何需求；</a:t>
            </a:r>
            <a:endParaRPr lang="en-US" altLang="zh-CN"/>
          </a:p>
          <a:p>
            <a:pPr marL="750888" lvl="1"/>
            <a:r>
              <a:rPr lang="zh-CN" altLang="en-US"/>
              <a:t>某些场景覆盖多项需求</a:t>
            </a:r>
            <a:endParaRPr lang="en-US" altLang="zh-CN"/>
          </a:p>
          <a:p>
            <a:r>
              <a:rPr lang="zh-CN" altLang="en-US"/>
              <a:t>具有特殊性的场景在追踪矩阵中被单行列出。</a:t>
            </a:r>
            <a:endParaRPr lang="en-US" altLang="zh-CN"/>
          </a:p>
          <a:p>
            <a:r>
              <a:rPr lang="en-US" altLang="zh-CN" b="1"/>
              <a:t>F</a:t>
            </a:r>
            <a:r>
              <a:rPr lang="en-US" altLang="zh-CN"/>
              <a:t>ixed </a:t>
            </a:r>
            <a:r>
              <a:rPr lang="zh-CN" altLang="en-US"/>
              <a:t>和</a:t>
            </a:r>
            <a:r>
              <a:rPr lang="en-US" altLang="zh-CN" b="1"/>
              <a:t>P</a:t>
            </a:r>
            <a:r>
              <a:rPr lang="en-US" altLang="zh-CN"/>
              <a:t>orbable</a:t>
            </a:r>
            <a:endParaRPr lang="zh-CN" altLang="en-US"/>
          </a:p>
        </p:txBody>
      </p:sp>
      <p:sp>
        <p:nvSpPr>
          <p:cNvPr id="90116" name="灯片编号占位符 3">
            <a:extLst>
              <a:ext uri="{FF2B5EF4-FFF2-40B4-BE49-F238E27FC236}">
                <a16:creationId xmlns:a16="http://schemas.microsoft.com/office/drawing/2014/main" id="{14249C2D-B560-42A0-8F71-73D67CD5CC8A}"/>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EEB00B61-509E-452A-8CC3-CEDA61D5AC1C}" type="slidenum">
              <a:rPr lang="en-US" altLang="en-US" sz="1000" baseline="0"/>
              <a:pPr eaLnBrk="1" hangingPunct="1"/>
              <a:t>63</a:t>
            </a:fld>
            <a:endParaRPr lang="en-US" altLang="en-US" sz="1000" baseline="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E4E4E70A-E970-4F96-A22E-3F6086DD92C4}"/>
              </a:ext>
            </a:extLst>
          </p:cNvPr>
          <p:cNvSpPr>
            <a:spLocks noGrp="1" noChangeArrowheads="1"/>
          </p:cNvSpPr>
          <p:nvPr>
            <p:ph type="title"/>
          </p:nvPr>
        </p:nvSpPr>
        <p:spPr/>
        <p:txBody>
          <a:bodyPr/>
          <a:lstStyle/>
          <a:p>
            <a:r>
              <a:rPr lang="en-US" altLang="zh-CN"/>
              <a:t>Footprint</a:t>
            </a:r>
            <a:r>
              <a:rPr lang="zh-CN" altLang="en-US"/>
              <a:t>（</a:t>
            </a:r>
            <a:r>
              <a:rPr lang="en-US" altLang="zh-CN"/>
              <a:t>4</a:t>
            </a:r>
            <a:r>
              <a:rPr lang="zh-CN" altLang="en-US"/>
              <a:t>）</a:t>
            </a:r>
          </a:p>
        </p:txBody>
      </p:sp>
      <p:sp>
        <p:nvSpPr>
          <p:cNvPr id="91139" name="灯片编号占位符 3">
            <a:extLst>
              <a:ext uri="{FF2B5EF4-FFF2-40B4-BE49-F238E27FC236}">
                <a16:creationId xmlns:a16="http://schemas.microsoft.com/office/drawing/2014/main" id="{6F34DD1C-F406-4A48-9ED6-C997F1BCB27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87F0E3B-1458-4A7E-A6BE-E3B70DFAF70B}" type="slidenum">
              <a:rPr lang="en-US" altLang="en-US" sz="1000" baseline="0"/>
              <a:pPr eaLnBrk="1" hangingPunct="1"/>
              <a:t>64</a:t>
            </a:fld>
            <a:endParaRPr lang="en-US" altLang="en-US" sz="1000" baseline="0"/>
          </a:p>
        </p:txBody>
      </p:sp>
      <p:pic>
        <p:nvPicPr>
          <p:cNvPr id="91140" name="Picture 2">
            <a:extLst>
              <a:ext uri="{FF2B5EF4-FFF2-40B4-BE49-F238E27FC236}">
                <a16:creationId xmlns:a16="http://schemas.microsoft.com/office/drawing/2014/main" id="{DE53AF0A-C268-40EA-A25E-E3013F3262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30350" y="1277938"/>
            <a:ext cx="6411913" cy="3902075"/>
          </a:xfrm>
        </p:spPr>
      </p:pic>
      <p:sp>
        <p:nvSpPr>
          <p:cNvPr id="91141" name="矩形 4">
            <a:extLst>
              <a:ext uri="{FF2B5EF4-FFF2-40B4-BE49-F238E27FC236}">
                <a16:creationId xmlns:a16="http://schemas.microsoft.com/office/drawing/2014/main" id="{A9DD7034-0C48-40EB-BA9D-860F176CEBF3}"/>
              </a:ext>
            </a:extLst>
          </p:cNvPr>
          <p:cNvSpPr>
            <a:spLocks noChangeArrowheads="1"/>
          </p:cNvSpPr>
          <p:nvPr/>
        </p:nvSpPr>
        <p:spPr bwMode="auto">
          <a:xfrm>
            <a:off x="1617663" y="5280025"/>
            <a:ext cx="457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spcBef>
                <a:spcPct val="20000"/>
              </a:spcBef>
            </a:pPr>
            <a:r>
              <a:rPr lang="zh-CN" altLang="en-US" sz="2800" baseline="0">
                <a:solidFill>
                  <a:srgbClr val="000000"/>
                </a:solidFill>
                <a:ea typeface="MS PGothic" panose="020B0600070205080204" pitchFamily="34" charset="-128"/>
              </a:rPr>
              <a:t>基于</a:t>
            </a:r>
            <a:r>
              <a:rPr lang="en-US" altLang="zh-CN" sz="2800" baseline="0">
                <a:solidFill>
                  <a:srgbClr val="000000"/>
                </a:solidFill>
                <a:ea typeface="MS PGothic" panose="020B0600070205080204" pitchFamily="34" charset="-128"/>
              </a:rPr>
              <a:t>Footprint</a:t>
            </a:r>
            <a:r>
              <a:rPr lang="zh-CN" altLang="en-US" sz="2800" baseline="0">
                <a:solidFill>
                  <a:srgbClr val="000000"/>
                </a:solidFill>
                <a:ea typeface="MS PGothic" panose="020B0600070205080204" pitchFamily="34" charset="-128"/>
              </a:rPr>
              <a:t>的</a:t>
            </a:r>
            <a:r>
              <a:rPr lang="en-US" altLang="zh-CN" sz="2800" baseline="0">
                <a:solidFill>
                  <a:srgbClr val="000000"/>
                </a:solidFill>
                <a:ea typeface="MS PGothic" panose="020B0600070205080204" pitchFamily="34" charset="-128"/>
              </a:rPr>
              <a:t>requirement to class </a:t>
            </a:r>
            <a:r>
              <a:rPr lang="zh-CN" altLang="en-US" sz="2800" baseline="0">
                <a:solidFill>
                  <a:srgbClr val="000000"/>
                </a:solidFill>
                <a:ea typeface="MS PGothic" panose="020B0600070205080204" pitchFamily="34" charset="-128"/>
              </a:rPr>
              <a:t>追踪表</a:t>
            </a:r>
            <a:endParaRPr lang="en-US" altLang="zh-CN" sz="2800" baseline="0">
              <a:solidFill>
                <a:srgbClr val="000000"/>
              </a:solidFill>
              <a:ea typeface="MS PGothic" panose="020B0600070205080204" pitchFamily="34" charset="-128"/>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771873A0-02C4-41CB-88E5-D783831E45F1}"/>
              </a:ext>
            </a:extLst>
          </p:cNvPr>
          <p:cNvSpPr>
            <a:spLocks noGrp="1" noChangeArrowheads="1"/>
          </p:cNvSpPr>
          <p:nvPr>
            <p:ph type="title"/>
          </p:nvPr>
        </p:nvSpPr>
        <p:spPr/>
        <p:txBody>
          <a:bodyPr/>
          <a:lstStyle/>
          <a:p>
            <a:r>
              <a:rPr lang="en-US" altLang="zh-CN"/>
              <a:t>Footprint</a:t>
            </a:r>
            <a:r>
              <a:rPr lang="zh-CN" altLang="en-US"/>
              <a:t>（</a:t>
            </a:r>
            <a:r>
              <a:rPr lang="en-US" altLang="zh-CN"/>
              <a:t>5</a:t>
            </a:r>
            <a:r>
              <a:rPr lang="zh-CN" altLang="en-US"/>
              <a:t>）</a:t>
            </a:r>
          </a:p>
        </p:txBody>
      </p:sp>
      <p:sp>
        <p:nvSpPr>
          <p:cNvPr id="92163" name="内容占位符 2">
            <a:extLst>
              <a:ext uri="{FF2B5EF4-FFF2-40B4-BE49-F238E27FC236}">
                <a16:creationId xmlns:a16="http://schemas.microsoft.com/office/drawing/2014/main" id="{283414BF-4B5D-4D8E-961B-C4E92ABC5B18}"/>
              </a:ext>
            </a:extLst>
          </p:cNvPr>
          <p:cNvSpPr>
            <a:spLocks noGrp="1" noChangeArrowheads="1"/>
          </p:cNvSpPr>
          <p:nvPr>
            <p:ph idx="1"/>
          </p:nvPr>
        </p:nvSpPr>
        <p:spPr/>
        <p:txBody>
          <a:bodyPr/>
          <a:lstStyle/>
          <a:p>
            <a:r>
              <a:rPr lang="zh-CN" altLang="en-US"/>
              <a:t>可以对每项需求设置相应的测试场景，这样每项需求都有</a:t>
            </a:r>
            <a:r>
              <a:rPr lang="en-US" altLang="zh-CN"/>
              <a:t>Footprint</a:t>
            </a:r>
            <a:r>
              <a:rPr lang="zh-CN" altLang="en-US"/>
              <a:t>；</a:t>
            </a:r>
            <a:endParaRPr lang="en-US" altLang="zh-CN"/>
          </a:p>
          <a:p>
            <a:r>
              <a:rPr lang="zh-CN" altLang="en-US"/>
              <a:t>可以设计更详细，更细粒度的</a:t>
            </a:r>
            <a:r>
              <a:rPr lang="en-US" altLang="zh-CN"/>
              <a:t>Footprint</a:t>
            </a:r>
            <a:r>
              <a:rPr lang="zh-CN" altLang="en-US"/>
              <a:t>追踪，这样可以得到更好的追踪信息，但需要更大的成本。</a:t>
            </a:r>
          </a:p>
        </p:txBody>
      </p:sp>
      <p:sp>
        <p:nvSpPr>
          <p:cNvPr id="92164" name="灯片编号占位符 3">
            <a:extLst>
              <a:ext uri="{FF2B5EF4-FFF2-40B4-BE49-F238E27FC236}">
                <a16:creationId xmlns:a16="http://schemas.microsoft.com/office/drawing/2014/main" id="{8A440C47-7465-4585-9648-CA5C95223603}"/>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89BBD45-1BFA-41E2-A615-7D78F89A0940}" type="slidenum">
              <a:rPr lang="en-US" altLang="en-US" sz="1000" baseline="0"/>
              <a:pPr eaLnBrk="1" hangingPunct="1"/>
              <a:t>65</a:t>
            </a:fld>
            <a:endParaRPr lang="en-US" altLang="en-US" sz="1000" baseline="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9925A3BD-5A69-41D4-8E87-3452A2A6B5F5}"/>
              </a:ext>
            </a:extLst>
          </p:cNvPr>
          <p:cNvSpPr>
            <a:spLocks noGrp="1" noChangeArrowheads="1"/>
          </p:cNvSpPr>
          <p:nvPr>
            <p:ph type="title"/>
          </p:nvPr>
        </p:nvSpPr>
        <p:spPr/>
        <p:txBody>
          <a:bodyPr/>
          <a:lstStyle/>
          <a:p>
            <a:r>
              <a:rPr lang="en-US" altLang="zh-CN"/>
              <a:t>Development Footprint</a:t>
            </a:r>
            <a:r>
              <a:rPr lang="zh-CN" altLang="en-US"/>
              <a:t>（</a:t>
            </a:r>
            <a:r>
              <a:rPr lang="en-US" altLang="zh-CN"/>
              <a:t>1</a:t>
            </a:r>
            <a:r>
              <a:rPr lang="zh-CN" altLang="en-US"/>
              <a:t>）</a:t>
            </a:r>
          </a:p>
        </p:txBody>
      </p:sp>
      <p:sp>
        <p:nvSpPr>
          <p:cNvPr id="93187" name="内容占位符 2">
            <a:extLst>
              <a:ext uri="{FF2B5EF4-FFF2-40B4-BE49-F238E27FC236}">
                <a16:creationId xmlns:a16="http://schemas.microsoft.com/office/drawing/2014/main" id="{F7186A93-876E-48BC-A57E-1BEA417A83D9}"/>
              </a:ext>
            </a:extLst>
          </p:cNvPr>
          <p:cNvSpPr>
            <a:spLocks noGrp="1" noChangeArrowheads="1"/>
          </p:cNvSpPr>
          <p:nvPr>
            <p:ph idx="1"/>
          </p:nvPr>
        </p:nvSpPr>
        <p:spPr/>
        <p:txBody>
          <a:bodyPr/>
          <a:lstStyle/>
          <a:p>
            <a:r>
              <a:rPr lang="zh-CN" altLang="en-US"/>
              <a:t>在开发期间构建追踪信息；</a:t>
            </a:r>
            <a:endParaRPr lang="en-US" altLang="zh-CN"/>
          </a:p>
          <a:p>
            <a:r>
              <a:rPr lang="zh-CN" altLang="en-US"/>
              <a:t>这种方法要求每个开发人员：</a:t>
            </a:r>
            <a:endParaRPr lang="en-US" altLang="zh-CN"/>
          </a:p>
          <a:p>
            <a:pPr marL="750888" lvl="1"/>
            <a:r>
              <a:rPr lang="zh-CN" altLang="en-US"/>
              <a:t>对其当前工作相关的需求进行标示，例如用例；</a:t>
            </a:r>
            <a:endParaRPr lang="en-US" altLang="zh-CN"/>
          </a:p>
          <a:p>
            <a:pPr marL="750888" lvl="1"/>
            <a:r>
              <a:rPr lang="zh-CN" altLang="en-US"/>
              <a:t>每次工作相关的用例仅有一项。</a:t>
            </a:r>
            <a:endParaRPr lang="en-US" altLang="zh-CN"/>
          </a:p>
          <a:p>
            <a:endParaRPr lang="zh-CN" altLang="en-US"/>
          </a:p>
        </p:txBody>
      </p:sp>
      <p:sp>
        <p:nvSpPr>
          <p:cNvPr id="93188" name="灯片编号占位符 3">
            <a:extLst>
              <a:ext uri="{FF2B5EF4-FFF2-40B4-BE49-F238E27FC236}">
                <a16:creationId xmlns:a16="http://schemas.microsoft.com/office/drawing/2014/main" id="{E6EF9B92-7AD1-4DFF-82EF-F0C6322A6EB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8EB2A58-9DFE-4834-83E2-AF3F4D4CCE03}" type="slidenum">
              <a:rPr lang="en-US" altLang="en-US" sz="1000" baseline="0"/>
              <a:pPr eaLnBrk="1" hangingPunct="1"/>
              <a:t>66</a:t>
            </a:fld>
            <a:endParaRPr lang="en-US" altLang="en-US" sz="1000" baseline="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DEE86ACB-87D9-42E1-AD70-9E71AEA4C3A8}"/>
              </a:ext>
            </a:extLst>
          </p:cNvPr>
          <p:cNvSpPr>
            <a:spLocks noGrp="1" noChangeArrowheads="1"/>
          </p:cNvSpPr>
          <p:nvPr>
            <p:ph type="title"/>
          </p:nvPr>
        </p:nvSpPr>
        <p:spPr/>
        <p:txBody>
          <a:bodyPr/>
          <a:lstStyle/>
          <a:p>
            <a:r>
              <a:rPr lang="en-US" altLang="zh-CN"/>
              <a:t>Development Footprint</a:t>
            </a:r>
            <a:r>
              <a:rPr lang="zh-CN" altLang="en-US"/>
              <a:t>（</a:t>
            </a:r>
            <a:r>
              <a:rPr lang="en-US" altLang="zh-CN"/>
              <a:t>2</a:t>
            </a:r>
            <a:r>
              <a:rPr lang="zh-CN" altLang="en-US"/>
              <a:t>）</a:t>
            </a:r>
          </a:p>
        </p:txBody>
      </p:sp>
      <p:sp>
        <p:nvSpPr>
          <p:cNvPr id="94211" name="内容占位符 2">
            <a:extLst>
              <a:ext uri="{FF2B5EF4-FFF2-40B4-BE49-F238E27FC236}">
                <a16:creationId xmlns:a16="http://schemas.microsoft.com/office/drawing/2014/main" id="{E8FE3CB4-8B87-4144-A000-CF5134495529}"/>
              </a:ext>
            </a:extLst>
          </p:cNvPr>
          <p:cNvSpPr>
            <a:spLocks noGrp="1" noChangeArrowheads="1"/>
          </p:cNvSpPr>
          <p:nvPr>
            <p:ph idx="1"/>
          </p:nvPr>
        </p:nvSpPr>
        <p:spPr/>
        <p:txBody>
          <a:bodyPr/>
          <a:lstStyle/>
          <a:p>
            <a:r>
              <a:rPr lang="zh-CN" altLang="en-US"/>
              <a:t>这种方法所得的结果与基于测试场景的追踪方法类似；</a:t>
            </a:r>
            <a:endParaRPr lang="en-US" altLang="zh-CN"/>
          </a:p>
          <a:p>
            <a:r>
              <a:rPr lang="zh-CN" altLang="en-US"/>
              <a:t>追踪表显示与需求相关的文档，类等信息。</a:t>
            </a:r>
          </a:p>
        </p:txBody>
      </p:sp>
      <p:sp>
        <p:nvSpPr>
          <p:cNvPr id="94212" name="灯片编号占位符 3">
            <a:extLst>
              <a:ext uri="{FF2B5EF4-FFF2-40B4-BE49-F238E27FC236}">
                <a16:creationId xmlns:a16="http://schemas.microsoft.com/office/drawing/2014/main" id="{BEE08495-3A30-4958-984A-6AF222762D8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70F2B0F5-9EC2-42F8-99B2-49A14C08601A}" type="slidenum">
              <a:rPr lang="en-US" altLang="en-US" sz="1000" baseline="0"/>
              <a:pPr eaLnBrk="1" hangingPunct="1"/>
              <a:t>67</a:t>
            </a:fld>
            <a:endParaRPr lang="en-US" altLang="en-US" sz="1000" baseline="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59433917-BA03-44A6-A2DC-500EEA9E6368}"/>
              </a:ext>
            </a:extLst>
          </p:cNvPr>
          <p:cNvSpPr>
            <a:spLocks noGrp="1" noChangeArrowheads="1"/>
          </p:cNvSpPr>
          <p:nvPr>
            <p:ph type="title"/>
          </p:nvPr>
        </p:nvSpPr>
        <p:spPr/>
        <p:txBody>
          <a:bodyPr/>
          <a:lstStyle/>
          <a:p>
            <a:r>
              <a:rPr lang="en-US" altLang="zh-CN"/>
              <a:t>Development Footprint</a:t>
            </a:r>
            <a:r>
              <a:rPr lang="zh-CN" altLang="en-US"/>
              <a:t>（</a:t>
            </a:r>
            <a:r>
              <a:rPr lang="en-US" altLang="zh-CN"/>
              <a:t>3</a:t>
            </a:r>
            <a:r>
              <a:rPr lang="zh-CN" altLang="en-US"/>
              <a:t>）</a:t>
            </a:r>
          </a:p>
        </p:txBody>
      </p:sp>
      <p:sp>
        <p:nvSpPr>
          <p:cNvPr id="95235" name="内容占位符 2">
            <a:extLst>
              <a:ext uri="{FF2B5EF4-FFF2-40B4-BE49-F238E27FC236}">
                <a16:creationId xmlns:a16="http://schemas.microsoft.com/office/drawing/2014/main" id="{29239240-5A24-4EF6-82BF-729C186A7943}"/>
              </a:ext>
            </a:extLst>
          </p:cNvPr>
          <p:cNvSpPr>
            <a:spLocks noGrp="1" noChangeArrowheads="1"/>
          </p:cNvSpPr>
          <p:nvPr>
            <p:ph idx="1"/>
          </p:nvPr>
        </p:nvSpPr>
        <p:spPr/>
        <p:txBody>
          <a:bodyPr/>
          <a:lstStyle/>
          <a:p>
            <a:r>
              <a:rPr lang="zh-CN" altLang="en-US"/>
              <a:t>在开发阶段，可以抽取出更多的信息，这样可以更好地了解关于项目的现状，进展情况：</a:t>
            </a:r>
            <a:endParaRPr lang="en-US" altLang="zh-CN"/>
          </a:p>
          <a:p>
            <a:pPr marL="750888" lvl="1"/>
            <a:r>
              <a:rPr lang="en-US" altLang="zh-CN">
                <a:solidFill>
                  <a:srgbClr val="000000"/>
                </a:solidFill>
              </a:rPr>
              <a:t>C – Create, U – Update and V – View</a:t>
            </a:r>
          </a:p>
          <a:p>
            <a:pPr marL="750888" lvl="1"/>
            <a:r>
              <a:rPr lang="en-US" altLang="zh-CN">
                <a:solidFill>
                  <a:srgbClr val="000000"/>
                </a:solidFill>
              </a:rPr>
              <a:t>Timeline</a:t>
            </a:r>
          </a:p>
          <a:p>
            <a:pPr marL="750888" lvl="1"/>
            <a:r>
              <a:rPr lang="en-US" altLang="zh-CN">
                <a:solidFill>
                  <a:srgbClr val="000000"/>
                </a:solidFill>
              </a:rPr>
              <a:t>Person – who did what and, more important, who will have expertise on what?</a:t>
            </a:r>
          </a:p>
          <a:p>
            <a:endParaRPr lang="zh-CN" altLang="en-US"/>
          </a:p>
        </p:txBody>
      </p:sp>
      <p:sp>
        <p:nvSpPr>
          <p:cNvPr id="95236" name="灯片编号占位符 3">
            <a:extLst>
              <a:ext uri="{FF2B5EF4-FFF2-40B4-BE49-F238E27FC236}">
                <a16:creationId xmlns:a16="http://schemas.microsoft.com/office/drawing/2014/main" id="{FF1CA406-49A7-489B-84D5-1B9BE162572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D20A2E47-5198-4C04-9437-05B1CC7F486F}" type="slidenum">
              <a:rPr lang="en-US" altLang="en-US" sz="1000" baseline="0"/>
              <a:pPr eaLnBrk="1" hangingPunct="1"/>
              <a:t>68</a:t>
            </a:fld>
            <a:endParaRPr lang="en-US" altLang="en-US" sz="1000" baseline="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a:extLst>
              <a:ext uri="{FF2B5EF4-FFF2-40B4-BE49-F238E27FC236}">
                <a16:creationId xmlns:a16="http://schemas.microsoft.com/office/drawing/2014/main" id="{A296FDA6-59B4-4A89-BEBF-06895B40EC2A}"/>
              </a:ext>
            </a:extLst>
          </p:cNvPr>
          <p:cNvSpPr>
            <a:spLocks noGrp="1" noChangeArrowheads="1"/>
          </p:cNvSpPr>
          <p:nvPr>
            <p:ph type="title"/>
          </p:nvPr>
        </p:nvSpPr>
        <p:spPr/>
        <p:txBody>
          <a:bodyPr/>
          <a:lstStyle/>
          <a:p>
            <a:r>
              <a:rPr lang="en-US" altLang="zh-CN"/>
              <a:t>Development Footprint</a:t>
            </a:r>
            <a:r>
              <a:rPr lang="zh-CN" altLang="en-US"/>
              <a:t>（</a:t>
            </a:r>
            <a:r>
              <a:rPr lang="en-US" altLang="zh-CN"/>
              <a:t>4</a:t>
            </a:r>
            <a:r>
              <a:rPr lang="zh-CN" altLang="en-US"/>
              <a:t>）</a:t>
            </a:r>
          </a:p>
        </p:txBody>
      </p:sp>
      <p:sp>
        <p:nvSpPr>
          <p:cNvPr id="96259" name="灯片编号占位符 3">
            <a:extLst>
              <a:ext uri="{FF2B5EF4-FFF2-40B4-BE49-F238E27FC236}">
                <a16:creationId xmlns:a16="http://schemas.microsoft.com/office/drawing/2014/main" id="{98FEEC01-DEA7-4265-8774-C94505F5EE5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BD44D96-4A52-444A-938C-CBD2D301EDB3}" type="slidenum">
              <a:rPr lang="en-US" altLang="en-US" sz="1000" baseline="0"/>
              <a:pPr eaLnBrk="1" hangingPunct="1"/>
              <a:t>69</a:t>
            </a:fld>
            <a:endParaRPr lang="en-US" altLang="en-US" sz="1000" baseline="0"/>
          </a:p>
        </p:txBody>
      </p:sp>
      <p:pic>
        <p:nvPicPr>
          <p:cNvPr id="96260" name="Picture 2">
            <a:extLst>
              <a:ext uri="{FF2B5EF4-FFF2-40B4-BE49-F238E27FC236}">
                <a16:creationId xmlns:a16="http://schemas.microsoft.com/office/drawing/2014/main" id="{1BC66B48-8D0F-4A7E-BD6F-8CFE4AF537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39838" y="1604963"/>
            <a:ext cx="6408737" cy="4370387"/>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9F6873D5-27FA-4E9E-A32B-FBAC37C8731B}"/>
              </a:ext>
            </a:extLst>
          </p:cNvPr>
          <p:cNvSpPr>
            <a:spLocks noGrp="1" noChangeArrowheads="1"/>
          </p:cNvSpPr>
          <p:nvPr>
            <p:ph type="title"/>
          </p:nvPr>
        </p:nvSpPr>
        <p:spPr/>
        <p:txBody>
          <a:bodyPr/>
          <a:lstStyle/>
          <a:p>
            <a:r>
              <a:rPr lang="zh-CN" altLang="en-US"/>
              <a:t>需求管理</a:t>
            </a:r>
          </a:p>
        </p:txBody>
      </p:sp>
      <p:sp>
        <p:nvSpPr>
          <p:cNvPr id="32771" name="内容占位符 2">
            <a:extLst>
              <a:ext uri="{FF2B5EF4-FFF2-40B4-BE49-F238E27FC236}">
                <a16:creationId xmlns:a16="http://schemas.microsoft.com/office/drawing/2014/main" id="{71294D98-86E1-4438-983F-A4E04F3210EE}"/>
              </a:ext>
            </a:extLst>
          </p:cNvPr>
          <p:cNvSpPr>
            <a:spLocks noGrp="1" noChangeArrowheads="1"/>
          </p:cNvSpPr>
          <p:nvPr>
            <p:ph idx="1"/>
          </p:nvPr>
        </p:nvSpPr>
        <p:spPr/>
        <p:txBody>
          <a:bodyPr/>
          <a:lstStyle/>
          <a:p>
            <a:r>
              <a:rPr lang="zh-CN" altLang="en-US"/>
              <a:t>需求管理是一种迭代式过程，是系统工程过程的一部分：</a:t>
            </a:r>
            <a:endParaRPr lang="en-US" altLang="zh-CN"/>
          </a:p>
          <a:p>
            <a:endParaRPr lang="en-US" altLang="zh-CN"/>
          </a:p>
          <a:p>
            <a:pPr marL="750888" lvl="1"/>
            <a:r>
              <a:rPr lang="zh-CN" altLang="en-US"/>
              <a:t>标示和获取可应用于系统的需求；</a:t>
            </a:r>
            <a:endParaRPr lang="en-US" altLang="zh-CN"/>
          </a:p>
          <a:p>
            <a:pPr marL="750888" lvl="1"/>
            <a:r>
              <a:rPr lang="zh-CN" altLang="en-US"/>
              <a:t>分析需求，把需求分解为清晰的，无歧义的，可追踪和可验证的需求；</a:t>
            </a:r>
            <a:endParaRPr lang="en-US" altLang="zh-CN"/>
          </a:p>
          <a:p>
            <a:pPr marL="750888" lvl="1"/>
            <a:r>
              <a:rPr lang="zh-CN" altLang="en-US"/>
              <a:t>把需求分配给合适的产品组件，或合适的组织 实体；</a:t>
            </a:r>
            <a:endParaRPr lang="en-US" altLang="zh-CN"/>
          </a:p>
          <a:p>
            <a:pPr marL="750888" lvl="1"/>
            <a:r>
              <a:rPr lang="zh-CN" altLang="en-US"/>
              <a:t>驱动需求朝系统层次结构的低层演化；</a:t>
            </a:r>
            <a:endParaRPr lang="en-US" altLang="zh-CN"/>
          </a:p>
          <a:p>
            <a:pPr marL="750888" lvl="1"/>
            <a:r>
              <a:rPr lang="zh-CN" altLang="en-US"/>
              <a:t>建立每个需求验证的方法；</a:t>
            </a:r>
            <a:endParaRPr lang="en-US" altLang="zh-CN"/>
          </a:p>
          <a:p>
            <a:pPr marL="750888" lvl="1"/>
            <a:r>
              <a:rPr lang="zh-CN" altLang="en-US"/>
              <a:t>确保产品遵守需求。</a:t>
            </a:r>
          </a:p>
        </p:txBody>
      </p:sp>
      <p:sp>
        <p:nvSpPr>
          <p:cNvPr id="32772" name="灯片编号占位符 3">
            <a:extLst>
              <a:ext uri="{FF2B5EF4-FFF2-40B4-BE49-F238E27FC236}">
                <a16:creationId xmlns:a16="http://schemas.microsoft.com/office/drawing/2014/main" id="{CAEA2DDB-E849-412D-9FE5-CF769397265E}"/>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C189D938-E8F1-407D-BB53-FB363CC21712}" type="slidenum">
              <a:rPr lang="en-US" altLang="en-US" sz="1000" baseline="0"/>
              <a:pPr eaLnBrk="1" hangingPunct="1"/>
              <a:t>7</a:t>
            </a:fld>
            <a:endParaRPr lang="en-US" altLang="en-US" sz="1000" baseline="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EC78955E-F249-45F9-88B8-3EA0BE4E567D}"/>
              </a:ext>
            </a:extLst>
          </p:cNvPr>
          <p:cNvSpPr>
            <a:spLocks noGrp="1" noChangeArrowheads="1"/>
          </p:cNvSpPr>
          <p:nvPr>
            <p:ph type="title"/>
          </p:nvPr>
        </p:nvSpPr>
        <p:spPr/>
        <p:txBody>
          <a:bodyPr/>
          <a:lstStyle/>
          <a:p>
            <a:r>
              <a:rPr lang="zh-CN" altLang="en-US"/>
              <a:t>场景驱动追踪方法存在的问题</a:t>
            </a:r>
          </a:p>
        </p:txBody>
      </p:sp>
      <p:sp>
        <p:nvSpPr>
          <p:cNvPr id="97283" name="内容占位符 2">
            <a:extLst>
              <a:ext uri="{FF2B5EF4-FFF2-40B4-BE49-F238E27FC236}">
                <a16:creationId xmlns:a16="http://schemas.microsoft.com/office/drawing/2014/main" id="{7483EA4C-257B-4EA5-89FA-2DBCB7E9673C}"/>
              </a:ext>
            </a:extLst>
          </p:cNvPr>
          <p:cNvSpPr>
            <a:spLocks noGrp="1" noChangeArrowheads="1"/>
          </p:cNvSpPr>
          <p:nvPr>
            <p:ph idx="1"/>
          </p:nvPr>
        </p:nvSpPr>
        <p:spPr/>
        <p:txBody>
          <a:bodyPr/>
          <a:lstStyle/>
          <a:p>
            <a:r>
              <a:rPr lang="zh-CN" altLang="en-US"/>
              <a:t>具有半自动化的支持，但要求系统工程师付出大量的时间，反复标示测试场景的子集以及它们关联的需求；</a:t>
            </a:r>
            <a:endParaRPr lang="en-US" altLang="zh-CN"/>
          </a:p>
          <a:p>
            <a:r>
              <a:rPr lang="zh-CN" altLang="en-US"/>
              <a:t>由于没有相关的执行路径，某些需求缺乏</a:t>
            </a:r>
            <a:r>
              <a:rPr lang="en-US" altLang="zh-CN"/>
              <a:t>Footprint</a:t>
            </a:r>
            <a:r>
              <a:rPr lang="zh-CN" altLang="en-US"/>
              <a:t>信息，但它们可以通过别的方式被关联，例如调用和数据依赖等。</a:t>
            </a:r>
          </a:p>
        </p:txBody>
      </p:sp>
      <p:sp>
        <p:nvSpPr>
          <p:cNvPr id="97284" name="灯片编号占位符 3">
            <a:extLst>
              <a:ext uri="{FF2B5EF4-FFF2-40B4-BE49-F238E27FC236}">
                <a16:creationId xmlns:a16="http://schemas.microsoft.com/office/drawing/2014/main" id="{1BE836CC-4D22-4450-8EBE-AC9E0EBA2C81}"/>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AB2458BD-79B6-4D72-84E1-FD64D3EBCC77}" type="slidenum">
              <a:rPr lang="en-US" altLang="en-US" sz="1000" baseline="0"/>
              <a:pPr eaLnBrk="1" hangingPunct="1"/>
              <a:t>70</a:t>
            </a:fld>
            <a:endParaRPr lang="en-US" altLang="en-US" sz="1000" baseline="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26E033C4-F015-4833-910A-0C45E8819665}"/>
              </a:ext>
            </a:extLst>
          </p:cNvPr>
          <p:cNvSpPr>
            <a:spLocks noGrp="1" noChangeArrowheads="1"/>
          </p:cNvSpPr>
          <p:nvPr>
            <p:ph type="title"/>
          </p:nvPr>
        </p:nvSpPr>
        <p:spPr/>
        <p:txBody>
          <a:bodyPr/>
          <a:lstStyle/>
          <a:p>
            <a:r>
              <a:rPr lang="en-US" altLang="zh-CN"/>
              <a:t>Trace by tagging </a:t>
            </a:r>
            <a:r>
              <a:rPr lang="zh-CN" altLang="en-US"/>
              <a:t>（</a:t>
            </a:r>
            <a:r>
              <a:rPr lang="en-US" altLang="zh-CN"/>
              <a:t>1</a:t>
            </a:r>
            <a:r>
              <a:rPr lang="zh-CN" altLang="en-US"/>
              <a:t>）</a:t>
            </a:r>
          </a:p>
        </p:txBody>
      </p:sp>
      <p:sp>
        <p:nvSpPr>
          <p:cNvPr id="98307" name="内容占位符 2">
            <a:extLst>
              <a:ext uri="{FF2B5EF4-FFF2-40B4-BE49-F238E27FC236}">
                <a16:creationId xmlns:a16="http://schemas.microsoft.com/office/drawing/2014/main" id="{548EFFF3-DDFA-4BFA-8CFA-1277FEA2E1DC}"/>
              </a:ext>
            </a:extLst>
          </p:cNvPr>
          <p:cNvSpPr>
            <a:spLocks noGrp="1" noChangeArrowheads="1"/>
          </p:cNvSpPr>
          <p:nvPr>
            <p:ph idx="1"/>
          </p:nvPr>
        </p:nvSpPr>
        <p:spPr/>
        <p:txBody>
          <a:bodyPr/>
          <a:lstStyle/>
          <a:p>
            <a:r>
              <a:rPr lang="zh-CN" altLang="en-US"/>
              <a:t>这种方法简单，易实施，但需要大量的人工干预；</a:t>
            </a:r>
            <a:endParaRPr lang="en-US" altLang="zh-CN"/>
          </a:p>
          <a:p>
            <a:r>
              <a:rPr lang="zh-CN" altLang="en-US"/>
              <a:t>基本原则</a:t>
            </a:r>
            <a:endParaRPr lang="en-US" altLang="zh-CN"/>
          </a:p>
          <a:p>
            <a:r>
              <a:rPr lang="zh-CN" altLang="en-US"/>
              <a:t>通过人工或工具，每项需求获得一个</a:t>
            </a:r>
            <a:r>
              <a:rPr lang="en-US" altLang="zh-CN"/>
              <a:t>tag</a:t>
            </a:r>
            <a:r>
              <a:rPr lang="zh-CN" altLang="en-US"/>
              <a:t>；</a:t>
            </a:r>
            <a:endParaRPr lang="en-US" altLang="zh-CN"/>
          </a:p>
          <a:p>
            <a:r>
              <a:rPr lang="zh-CN" altLang="en-US"/>
              <a:t>每个文档，每个代码</a:t>
            </a:r>
            <a:r>
              <a:rPr lang="en-US" altLang="zh-CN"/>
              <a:t>chunk</a:t>
            </a:r>
            <a:r>
              <a:rPr lang="zh-CN" altLang="en-US"/>
              <a:t>都具有一个</a:t>
            </a:r>
            <a:r>
              <a:rPr lang="en-US" altLang="zh-CN"/>
              <a:t>tag</a:t>
            </a:r>
            <a:r>
              <a:rPr lang="zh-CN" altLang="en-US"/>
              <a:t>，通过该</a:t>
            </a:r>
            <a:r>
              <a:rPr lang="en-US" altLang="zh-CN"/>
              <a:t>tag</a:t>
            </a:r>
            <a:r>
              <a:rPr lang="zh-CN" altLang="en-US"/>
              <a:t>，可以追踪到相关联的需求。</a:t>
            </a:r>
          </a:p>
        </p:txBody>
      </p:sp>
      <p:sp>
        <p:nvSpPr>
          <p:cNvPr id="98308" name="灯片编号占位符 3">
            <a:extLst>
              <a:ext uri="{FF2B5EF4-FFF2-40B4-BE49-F238E27FC236}">
                <a16:creationId xmlns:a16="http://schemas.microsoft.com/office/drawing/2014/main" id="{B9E09D76-87E0-40E6-B8D0-7E5FB153467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DBF9DFC0-9337-4056-A846-43BB16B33A26}" type="slidenum">
              <a:rPr lang="en-US" altLang="en-US" sz="1000" baseline="0"/>
              <a:pPr eaLnBrk="1" hangingPunct="1"/>
              <a:t>71</a:t>
            </a:fld>
            <a:endParaRPr lang="en-US" altLang="en-US" sz="1000" baseline="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a:extLst>
              <a:ext uri="{FF2B5EF4-FFF2-40B4-BE49-F238E27FC236}">
                <a16:creationId xmlns:a16="http://schemas.microsoft.com/office/drawing/2014/main" id="{97CD14F3-3CEB-49DA-8B56-FF2B35B207AF}"/>
              </a:ext>
            </a:extLst>
          </p:cNvPr>
          <p:cNvSpPr>
            <a:spLocks noGrp="1" noChangeArrowheads="1"/>
          </p:cNvSpPr>
          <p:nvPr>
            <p:ph type="title"/>
          </p:nvPr>
        </p:nvSpPr>
        <p:spPr/>
        <p:txBody>
          <a:bodyPr/>
          <a:lstStyle/>
          <a:p>
            <a:r>
              <a:rPr lang="en-US" altLang="zh-CN"/>
              <a:t>Trace by tagging </a:t>
            </a:r>
            <a:r>
              <a:rPr lang="zh-CN" altLang="en-US"/>
              <a:t>（</a:t>
            </a:r>
            <a:r>
              <a:rPr lang="en-US" altLang="zh-CN"/>
              <a:t>2</a:t>
            </a:r>
            <a:r>
              <a:rPr lang="zh-CN" altLang="en-US"/>
              <a:t>）</a:t>
            </a:r>
          </a:p>
        </p:txBody>
      </p:sp>
      <p:sp>
        <p:nvSpPr>
          <p:cNvPr id="99331" name="灯片编号占位符 3">
            <a:extLst>
              <a:ext uri="{FF2B5EF4-FFF2-40B4-BE49-F238E27FC236}">
                <a16:creationId xmlns:a16="http://schemas.microsoft.com/office/drawing/2014/main" id="{112F57E9-AE0B-4C63-8221-6306D5FF9132}"/>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7DB5811E-6C60-4EDC-86E0-1FB925D5219C}" type="slidenum">
              <a:rPr lang="en-US" altLang="en-US" sz="1000" baseline="0"/>
              <a:pPr eaLnBrk="1" hangingPunct="1"/>
              <a:t>72</a:t>
            </a:fld>
            <a:endParaRPr lang="en-US" altLang="en-US" sz="1000" baseline="0"/>
          </a:p>
        </p:txBody>
      </p:sp>
      <p:pic>
        <p:nvPicPr>
          <p:cNvPr id="99332" name="Picture 2">
            <a:extLst>
              <a:ext uri="{FF2B5EF4-FFF2-40B4-BE49-F238E27FC236}">
                <a16:creationId xmlns:a16="http://schemas.microsoft.com/office/drawing/2014/main" id="{BB9E554D-5EC2-45D3-85F0-A59FEF7B19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2038" y="1604963"/>
            <a:ext cx="6654800" cy="443230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a:extLst>
              <a:ext uri="{FF2B5EF4-FFF2-40B4-BE49-F238E27FC236}">
                <a16:creationId xmlns:a16="http://schemas.microsoft.com/office/drawing/2014/main" id="{976092E2-A407-46EB-B361-D2CCECF4F702}"/>
              </a:ext>
            </a:extLst>
          </p:cNvPr>
          <p:cNvSpPr>
            <a:spLocks noGrp="1" noChangeArrowheads="1"/>
          </p:cNvSpPr>
          <p:nvPr>
            <p:ph type="title"/>
          </p:nvPr>
        </p:nvSpPr>
        <p:spPr/>
        <p:txBody>
          <a:bodyPr/>
          <a:lstStyle/>
          <a:p>
            <a:r>
              <a:rPr lang="en-US" altLang="zh-CN"/>
              <a:t>Trace by tagging </a:t>
            </a:r>
            <a:r>
              <a:rPr lang="zh-CN" altLang="en-US"/>
              <a:t>（</a:t>
            </a:r>
            <a:r>
              <a:rPr lang="en-US" altLang="zh-CN"/>
              <a:t>3</a:t>
            </a:r>
            <a:r>
              <a:rPr lang="zh-CN" altLang="en-US"/>
              <a:t>）</a:t>
            </a:r>
          </a:p>
        </p:txBody>
      </p:sp>
      <p:sp>
        <p:nvSpPr>
          <p:cNvPr id="100355" name="内容占位符 2">
            <a:extLst>
              <a:ext uri="{FF2B5EF4-FFF2-40B4-BE49-F238E27FC236}">
                <a16:creationId xmlns:a16="http://schemas.microsoft.com/office/drawing/2014/main" id="{AF6F457B-1F28-41FB-B4E1-52CBCF79A937}"/>
              </a:ext>
            </a:extLst>
          </p:cNvPr>
          <p:cNvSpPr>
            <a:spLocks noGrp="1" noChangeArrowheads="1"/>
          </p:cNvSpPr>
          <p:nvPr>
            <p:ph idx="1"/>
          </p:nvPr>
        </p:nvSpPr>
        <p:spPr/>
        <p:txBody>
          <a:bodyPr/>
          <a:lstStyle/>
          <a:p>
            <a:r>
              <a:rPr lang="zh-CN" altLang="en-US"/>
              <a:t>不同的实施方法</a:t>
            </a:r>
            <a:endParaRPr lang="en-US" altLang="zh-CN"/>
          </a:p>
          <a:p>
            <a:r>
              <a:rPr lang="zh-CN" altLang="en-US"/>
              <a:t>单层</a:t>
            </a:r>
            <a:r>
              <a:rPr lang="en-US" altLang="zh-CN"/>
              <a:t>tag</a:t>
            </a:r>
            <a:r>
              <a:rPr lang="zh-CN" altLang="en-US"/>
              <a:t>，例如</a:t>
            </a:r>
            <a:r>
              <a:rPr lang="en-US" altLang="zh-CN"/>
              <a:t>R4</a:t>
            </a:r>
            <a:r>
              <a:rPr lang="zh-CN" altLang="en-US"/>
              <a:t>；</a:t>
            </a:r>
            <a:endParaRPr lang="en-US" altLang="zh-CN"/>
          </a:p>
          <a:p>
            <a:r>
              <a:rPr lang="zh-CN" altLang="en-US"/>
              <a:t>多层</a:t>
            </a:r>
            <a:r>
              <a:rPr lang="en-US" altLang="zh-CN"/>
              <a:t>tag</a:t>
            </a:r>
            <a:r>
              <a:rPr lang="zh-CN" altLang="en-US"/>
              <a:t>，例如</a:t>
            </a:r>
            <a:r>
              <a:rPr lang="en-US" altLang="zh-CN">
                <a:solidFill>
                  <a:srgbClr val="000000"/>
                </a:solidFill>
              </a:rPr>
              <a:t>R4, R4.1 and R4.2</a:t>
            </a:r>
            <a:r>
              <a:rPr lang="zh-CN" altLang="en-US">
                <a:solidFill>
                  <a:srgbClr val="000000"/>
                </a:solidFill>
              </a:rPr>
              <a:t>。</a:t>
            </a:r>
            <a:endParaRPr lang="en-US" altLang="zh-CN"/>
          </a:p>
        </p:txBody>
      </p:sp>
      <p:sp>
        <p:nvSpPr>
          <p:cNvPr id="100356" name="灯片编号占位符 3">
            <a:extLst>
              <a:ext uri="{FF2B5EF4-FFF2-40B4-BE49-F238E27FC236}">
                <a16:creationId xmlns:a16="http://schemas.microsoft.com/office/drawing/2014/main" id="{3B709B3D-E46E-4608-B07C-48907B9362D3}"/>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82B1CC0B-A6B5-4753-B236-ED558B80D726}" type="slidenum">
              <a:rPr lang="en-US" altLang="en-US" sz="1000" baseline="0"/>
              <a:pPr eaLnBrk="1" hangingPunct="1"/>
              <a:t>73</a:t>
            </a:fld>
            <a:endParaRPr lang="en-US" altLang="en-US" sz="1000" baseline="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07D973E7-D957-44D8-AE0C-1A22AB20D265}"/>
              </a:ext>
            </a:extLst>
          </p:cNvPr>
          <p:cNvSpPr>
            <a:spLocks noGrp="1" noChangeArrowheads="1"/>
          </p:cNvSpPr>
          <p:nvPr>
            <p:ph type="title"/>
          </p:nvPr>
        </p:nvSpPr>
        <p:spPr/>
        <p:txBody>
          <a:bodyPr/>
          <a:lstStyle/>
          <a:p>
            <a:r>
              <a:rPr lang="zh-CN" altLang="en-US"/>
              <a:t>需求管理工具</a:t>
            </a:r>
          </a:p>
        </p:txBody>
      </p:sp>
      <p:sp>
        <p:nvSpPr>
          <p:cNvPr id="101379" name="内容占位符 2">
            <a:extLst>
              <a:ext uri="{FF2B5EF4-FFF2-40B4-BE49-F238E27FC236}">
                <a16:creationId xmlns:a16="http://schemas.microsoft.com/office/drawing/2014/main" id="{DE3D9788-E345-4517-818A-DA261CC17BCD}"/>
              </a:ext>
            </a:extLst>
          </p:cNvPr>
          <p:cNvSpPr>
            <a:spLocks noGrp="1" noChangeArrowheads="1"/>
          </p:cNvSpPr>
          <p:nvPr>
            <p:ph idx="1"/>
          </p:nvPr>
        </p:nvSpPr>
        <p:spPr/>
        <p:txBody>
          <a:bodyPr/>
          <a:lstStyle/>
          <a:p>
            <a:r>
              <a:rPr lang="en-US" altLang="zh-CN"/>
              <a:t>DOORS</a:t>
            </a:r>
          </a:p>
          <a:p>
            <a:r>
              <a:rPr lang="en-US" altLang="zh-CN"/>
              <a:t>TRAC</a:t>
            </a:r>
          </a:p>
          <a:p>
            <a:r>
              <a:rPr lang="en-US" altLang="zh-CN"/>
              <a:t>MANTIS</a:t>
            </a:r>
          </a:p>
          <a:p>
            <a:r>
              <a:rPr lang="en-US" altLang="zh-CN" b="1"/>
              <a:t>Borland CaliberRM</a:t>
            </a:r>
            <a:endParaRPr lang="zh-CN" altLang="en-US"/>
          </a:p>
        </p:txBody>
      </p:sp>
      <p:sp>
        <p:nvSpPr>
          <p:cNvPr id="101380" name="灯片编号占位符 3">
            <a:extLst>
              <a:ext uri="{FF2B5EF4-FFF2-40B4-BE49-F238E27FC236}">
                <a16:creationId xmlns:a16="http://schemas.microsoft.com/office/drawing/2014/main" id="{B198B98D-13AB-4E73-92A3-D3BE1FF2B4FA}"/>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73184DED-ABC2-4D3D-BDDB-2D12A66530FA}" type="slidenum">
              <a:rPr lang="en-US" altLang="en-US" sz="1000" baseline="0"/>
              <a:pPr eaLnBrk="1" hangingPunct="1"/>
              <a:t>74</a:t>
            </a:fld>
            <a:endParaRPr lang="en-US" altLang="en-US" sz="1000" baseline="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D08EEF8D-9E60-44E2-BB19-2A78B1FF78F7}"/>
              </a:ext>
            </a:extLst>
          </p:cNvPr>
          <p:cNvSpPr>
            <a:spLocks noGrp="1" noChangeArrowheads="1"/>
          </p:cNvSpPr>
          <p:nvPr>
            <p:ph type="title"/>
          </p:nvPr>
        </p:nvSpPr>
        <p:spPr/>
        <p:txBody>
          <a:bodyPr/>
          <a:lstStyle/>
          <a:p>
            <a:r>
              <a:rPr lang="zh-CN" altLang="en-US"/>
              <a:t>纲要</a:t>
            </a:r>
          </a:p>
        </p:txBody>
      </p:sp>
      <p:sp>
        <p:nvSpPr>
          <p:cNvPr id="21507" name="内容占位符 2">
            <a:extLst>
              <a:ext uri="{FF2B5EF4-FFF2-40B4-BE49-F238E27FC236}">
                <a16:creationId xmlns:a16="http://schemas.microsoft.com/office/drawing/2014/main" id="{13F9C07D-FE33-4470-B7CB-D7DF48B96E5A}"/>
              </a:ext>
            </a:extLst>
          </p:cNvPr>
          <p:cNvSpPr>
            <a:spLocks noGrp="1"/>
          </p:cNvSpPr>
          <p:nvPr>
            <p:ph idx="1"/>
          </p:nvPr>
        </p:nvSpPr>
        <p:spPr/>
        <p:txBody>
          <a:bodyPr/>
          <a:lstStyle/>
          <a:p>
            <a:pPr>
              <a:defRPr/>
            </a:pPr>
            <a:r>
              <a:rPr lang="zh-CN" altLang="en-US" sz="3600" dirty="0">
                <a:solidFill>
                  <a:schemeClr val="tx1">
                    <a:lumMod val="75000"/>
                  </a:schemeClr>
                </a:solidFill>
              </a:rPr>
              <a:t>概述</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需求变更管理</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需求可追踪性</a:t>
            </a:r>
            <a:endParaRPr lang="en-US" altLang="zh-CN" sz="3600" dirty="0">
              <a:solidFill>
                <a:schemeClr val="tx1">
                  <a:lumMod val="75000"/>
                </a:schemeClr>
              </a:solidFill>
            </a:endParaRPr>
          </a:p>
          <a:p>
            <a:pPr>
              <a:defRPr/>
            </a:pPr>
            <a:r>
              <a:rPr lang="zh-CN" altLang="en-US" sz="3600" b="1" dirty="0">
                <a:solidFill>
                  <a:srgbClr val="FF0000"/>
                </a:solidFill>
              </a:rPr>
              <a:t>需求风险管理</a:t>
            </a:r>
            <a:endParaRPr lang="en-US" altLang="zh-CN" sz="3600" b="1" dirty="0">
              <a:solidFill>
                <a:srgbClr val="FF0000"/>
              </a:solidFill>
            </a:endParaRPr>
          </a:p>
          <a:p>
            <a:pPr>
              <a:defRPr/>
            </a:pPr>
            <a:r>
              <a:rPr lang="zh-CN" altLang="en-US" sz="3600" dirty="0"/>
              <a:t>需求配置管理</a:t>
            </a:r>
            <a:endParaRPr lang="en-US" altLang="zh-CN" sz="3600" dirty="0"/>
          </a:p>
          <a:p>
            <a:pPr>
              <a:defRPr/>
            </a:pPr>
            <a:r>
              <a:rPr lang="zh-CN" altLang="en-US" sz="3600" dirty="0"/>
              <a:t>产品线需求</a:t>
            </a:r>
          </a:p>
        </p:txBody>
      </p:sp>
      <p:sp>
        <p:nvSpPr>
          <p:cNvPr id="102404" name="灯片编号占位符 3">
            <a:extLst>
              <a:ext uri="{FF2B5EF4-FFF2-40B4-BE49-F238E27FC236}">
                <a16:creationId xmlns:a16="http://schemas.microsoft.com/office/drawing/2014/main" id="{A08F3AEF-D0C3-435D-A74E-A3DC303C8017}"/>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FD2403DC-F3B0-4688-A5CD-22D3A50EFAD4}" type="slidenum">
              <a:rPr lang="en-US" altLang="en-US" sz="1000" baseline="0">
                <a:solidFill>
                  <a:srgbClr val="FFFFFF"/>
                </a:solidFill>
              </a:rPr>
              <a:pPr eaLnBrk="1" hangingPunct="1"/>
              <a:t>75</a:t>
            </a:fld>
            <a:endParaRPr lang="en-US" altLang="en-US" sz="1000" baseline="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6A581A3A-D938-434B-A454-589D3A8E3A29}"/>
              </a:ext>
            </a:extLst>
          </p:cNvPr>
          <p:cNvSpPr>
            <a:spLocks noGrp="1" noChangeArrowheads="1"/>
          </p:cNvSpPr>
          <p:nvPr>
            <p:ph type="title"/>
          </p:nvPr>
        </p:nvSpPr>
        <p:spPr/>
        <p:txBody>
          <a:bodyPr/>
          <a:lstStyle/>
          <a:p>
            <a:r>
              <a:rPr lang="zh-CN" altLang="en-US"/>
              <a:t>风险管理</a:t>
            </a:r>
          </a:p>
        </p:txBody>
      </p:sp>
      <p:sp>
        <p:nvSpPr>
          <p:cNvPr id="103427" name="内容占位符 2">
            <a:extLst>
              <a:ext uri="{FF2B5EF4-FFF2-40B4-BE49-F238E27FC236}">
                <a16:creationId xmlns:a16="http://schemas.microsoft.com/office/drawing/2014/main" id="{FCF7F967-9A15-4AA5-8380-2A130B72C185}"/>
              </a:ext>
            </a:extLst>
          </p:cNvPr>
          <p:cNvSpPr>
            <a:spLocks noGrp="1" noChangeArrowheads="1"/>
          </p:cNvSpPr>
          <p:nvPr>
            <p:ph idx="1"/>
          </p:nvPr>
        </p:nvSpPr>
        <p:spPr/>
        <p:txBody>
          <a:bodyPr/>
          <a:lstStyle/>
          <a:p>
            <a:r>
              <a:rPr lang="zh-CN" altLang="en-US"/>
              <a:t>风险</a:t>
            </a:r>
            <a:endParaRPr lang="en-US" altLang="zh-CN"/>
          </a:p>
          <a:p>
            <a:pPr marL="750888" lvl="1"/>
            <a:r>
              <a:rPr lang="zh-CN" altLang="en-US"/>
              <a:t>风险是“遭遇损失的可能性”；</a:t>
            </a:r>
            <a:endParaRPr lang="en-US" altLang="zh-CN"/>
          </a:p>
          <a:p>
            <a:pPr marL="750888" lvl="1"/>
            <a:r>
              <a:rPr lang="zh-CN" altLang="en-US"/>
              <a:t>风险本身不是坏的事情，重要的是克服风险；</a:t>
            </a:r>
            <a:endParaRPr lang="en-US" altLang="zh-CN"/>
          </a:p>
          <a:p>
            <a:pPr marL="750888" lvl="1"/>
            <a:r>
              <a:rPr lang="zh-CN" altLang="en-US"/>
              <a:t>风险管理的挑战是管理风险的数量；</a:t>
            </a:r>
            <a:endParaRPr lang="en-US" altLang="zh-CN"/>
          </a:p>
          <a:p>
            <a:r>
              <a:rPr lang="zh-CN" altLang="en-US"/>
              <a:t>两部分</a:t>
            </a:r>
            <a:endParaRPr lang="en-US" altLang="zh-CN"/>
          </a:p>
          <a:p>
            <a:pPr marL="750888" lvl="1"/>
            <a:r>
              <a:rPr lang="zh-CN" altLang="en-US"/>
              <a:t>风险评估</a:t>
            </a:r>
            <a:endParaRPr lang="en-US" altLang="zh-CN"/>
          </a:p>
          <a:p>
            <a:pPr marL="750888" lvl="1"/>
            <a:r>
              <a:rPr lang="zh-CN" altLang="en-US"/>
              <a:t>风险控制</a:t>
            </a:r>
            <a:endParaRPr lang="en-US" altLang="zh-CN"/>
          </a:p>
          <a:p>
            <a:r>
              <a:rPr lang="zh-CN" altLang="en-US"/>
              <a:t>有用的概念</a:t>
            </a:r>
            <a:endParaRPr lang="en-US" altLang="zh-CN"/>
          </a:p>
          <a:p>
            <a:pPr marL="750888" lvl="1"/>
            <a:r>
              <a:rPr lang="zh-CN" altLang="en-US"/>
              <a:t>对于每个风险：</a:t>
            </a:r>
            <a:r>
              <a:rPr lang="en-US" altLang="zh-CN"/>
              <a:t>risk exposure(RE)</a:t>
            </a:r>
          </a:p>
          <a:p>
            <a:pPr lvl="2">
              <a:buFont typeface="Wingdings" panose="05000000000000000000" pitchFamily="2" charset="2"/>
              <a:buChar char="•"/>
            </a:pPr>
            <a:r>
              <a:rPr lang="en-US" altLang="zh-CN"/>
              <a:t>RE=p(unsat,outcome)</a:t>
            </a:r>
            <a:r>
              <a:rPr lang="en-US" altLang="zh-CN">
                <a:sym typeface="Symbol" panose="05050102010706020507" pitchFamily="18" charset="2"/>
              </a:rPr>
              <a:t>loss(unsat,outcome)</a:t>
            </a:r>
          </a:p>
          <a:p>
            <a:pPr marL="750888" lvl="1"/>
            <a:r>
              <a:rPr lang="zh-CN" altLang="en-US">
                <a:sym typeface="Symbol" panose="05050102010706020507" pitchFamily="18" charset="2"/>
              </a:rPr>
              <a:t>对于每个降低风险的动作：</a:t>
            </a:r>
            <a:r>
              <a:rPr lang="en-US" altLang="zh-CN">
                <a:sym typeface="Symbol" panose="05050102010706020507" pitchFamily="18" charset="2"/>
              </a:rPr>
              <a:t>risk reduction leverage(RRL)</a:t>
            </a:r>
          </a:p>
          <a:p>
            <a:pPr lvl="2"/>
            <a:r>
              <a:rPr lang="en-US" altLang="zh-CN">
                <a:sym typeface="Symbol" panose="05050102010706020507" pitchFamily="18" charset="2"/>
              </a:rPr>
              <a:t>RRL=(RE</a:t>
            </a:r>
            <a:r>
              <a:rPr lang="en-US" altLang="zh-CN" baseline="-25000">
                <a:sym typeface="Symbol" panose="05050102010706020507" pitchFamily="18" charset="2"/>
              </a:rPr>
              <a:t>a</a:t>
            </a:r>
            <a:r>
              <a:rPr lang="en-US" altLang="zh-CN">
                <a:sym typeface="Symbol" panose="05050102010706020507" pitchFamily="18" charset="2"/>
              </a:rPr>
              <a:t>-RE</a:t>
            </a:r>
            <a:r>
              <a:rPr lang="en-US" altLang="zh-CN" baseline="-25000">
                <a:sym typeface="Symbol" panose="05050102010706020507" pitchFamily="18" charset="2"/>
              </a:rPr>
              <a:t>b</a:t>
            </a:r>
            <a:r>
              <a:rPr lang="en-US" altLang="zh-CN">
                <a:sym typeface="Symbol" panose="05050102010706020507" pitchFamily="18" charset="2"/>
              </a:rPr>
              <a:t>)/cost of intervention</a:t>
            </a:r>
            <a:endParaRPr lang="en-US" altLang="zh-CN"/>
          </a:p>
          <a:p>
            <a:endParaRPr lang="zh-CN" altLang="en-US"/>
          </a:p>
        </p:txBody>
      </p:sp>
      <p:sp>
        <p:nvSpPr>
          <p:cNvPr id="103428" name="灯片编号占位符 3">
            <a:extLst>
              <a:ext uri="{FF2B5EF4-FFF2-40B4-BE49-F238E27FC236}">
                <a16:creationId xmlns:a16="http://schemas.microsoft.com/office/drawing/2014/main" id="{B0FF6748-0322-4654-AE2E-2D79FE059DA2}"/>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1A06AEA1-AA9D-4189-A5A7-C49E4949B96A}" type="slidenum">
              <a:rPr lang="en-US" altLang="en-US" sz="1000" baseline="0"/>
              <a:pPr eaLnBrk="1" hangingPunct="1"/>
              <a:t>76</a:t>
            </a:fld>
            <a:endParaRPr lang="en-US" altLang="en-US" sz="1000" baseline="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a:extLst>
              <a:ext uri="{FF2B5EF4-FFF2-40B4-BE49-F238E27FC236}">
                <a16:creationId xmlns:a16="http://schemas.microsoft.com/office/drawing/2014/main" id="{27292618-A1A9-4E6F-9323-70CE834E8417}"/>
              </a:ext>
            </a:extLst>
          </p:cNvPr>
          <p:cNvSpPr>
            <a:spLocks noGrp="1" noChangeArrowheads="1"/>
          </p:cNvSpPr>
          <p:nvPr>
            <p:ph type="title"/>
          </p:nvPr>
        </p:nvSpPr>
        <p:spPr/>
        <p:txBody>
          <a:bodyPr/>
          <a:lstStyle/>
          <a:p>
            <a:r>
              <a:rPr lang="zh-CN" altLang="en-US"/>
              <a:t>风险评估</a:t>
            </a:r>
          </a:p>
        </p:txBody>
      </p:sp>
      <p:sp>
        <p:nvSpPr>
          <p:cNvPr id="104451" name="内容占位符 2">
            <a:extLst>
              <a:ext uri="{FF2B5EF4-FFF2-40B4-BE49-F238E27FC236}">
                <a16:creationId xmlns:a16="http://schemas.microsoft.com/office/drawing/2014/main" id="{BF9622F4-7038-4186-8938-C303EBAF0D4F}"/>
              </a:ext>
            </a:extLst>
          </p:cNvPr>
          <p:cNvSpPr>
            <a:spLocks noGrp="1" noChangeArrowheads="1"/>
          </p:cNvSpPr>
          <p:nvPr>
            <p:ph idx="1"/>
          </p:nvPr>
        </p:nvSpPr>
        <p:spPr/>
        <p:txBody>
          <a:bodyPr/>
          <a:lstStyle/>
          <a:p>
            <a:r>
              <a:rPr lang="zh-CN" altLang="en-US"/>
              <a:t>定量化的评估方式</a:t>
            </a:r>
            <a:endParaRPr lang="en-US" altLang="zh-CN"/>
          </a:p>
          <a:p>
            <a:pPr marL="750888" lvl="1"/>
            <a:r>
              <a:rPr lang="zh-CN" altLang="en-US"/>
              <a:t>用</a:t>
            </a:r>
            <a:r>
              <a:rPr lang="en-US" altLang="zh-CN"/>
              <a:t>cost&amp;probability</a:t>
            </a:r>
            <a:r>
              <a:rPr lang="zh-CN" altLang="en-US"/>
              <a:t>指标度量</a:t>
            </a:r>
            <a:r>
              <a:rPr lang="en-US" altLang="zh-CN"/>
              <a:t>RE</a:t>
            </a:r>
            <a:r>
              <a:rPr lang="zh-CN" altLang="en-US"/>
              <a:t>；</a:t>
            </a:r>
            <a:endParaRPr lang="en-US" altLang="zh-CN"/>
          </a:p>
          <a:p>
            <a:pPr marL="750888" lvl="1"/>
            <a:r>
              <a:rPr lang="zh-CN" altLang="en-US"/>
              <a:t>各种风险的概率指标不是相互独立的。</a:t>
            </a:r>
            <a:endParaRPr lang="en-US" altLang="zh-CN"/>
          </a:p>
          <a:p>
            <a:r>
              <a:rPr lang="zh-CN" altLang="en-US"/>
              <a:t>定性化的评估方式</a:t>
            </a:r>
            <a:endParaRPr lang="en-US" altLang="zh-CN"/>
          </a:p>
          <a:p>
            <a:pPr marL="750888" lvl="1"/>
            <a:r>
              <a:rPr lang="en-US" altLang="zh-CN"/>
              <a:t>RE</a:t>
            </a:r>
            <a:r>
              <a:rPr lang="zh-CN" altLang="en-US"/>
              <a:t>矩阵</a:t>
            </a:r>
            <a:endParaRPr lang="en-US" altLang="zh-CN"/>
          </a:p>
          <a:p>
            <a:endParaRPr lang="zh-CN" altLang="en-US"/>
          </a:p>
        </p:txBody>
      </p:sp>
      <p:sp>
        <p:nvSpPr>
          <p:cNvPr id="104452" name="灯片编号占位符 3">
            <a:extLst>
              <a:ext uri="{FF2B5EF4-FFF2-40B4-BE49-F238E27FC236}">
                <a16:creationId xmlns:a16="http://schemas.microsoft.com/office/drawing/2014/main" id="{453851B5-DA15-4881-8D06-DA040166930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12EA5638-E23E-4751-B614-F41A6135B096}" type="slidenum">
              <a:rPr lang="en-US" altLang="en-US" sz="1000" baseline="0"/>
              <a:pPr eaLnBrk="1" hangingPunct="1"/>
              <a:t>77</a:t>
            </a:fld>
            <a:endParaRPr lang="en-US" altLang="en-US" sz="1000" baseline="0"/>
          </a:p>
        </p:txBody>
      </p:sp>
      <p:pic>
        <p:nvPicPr>
          <p:cNvPr id="104453" name="Picture 5">
            <a:extLst>
              <a:ext uri="{FF2B5EF4-FFF2-40B4-BE49-F238E27FC236}">
                <a16:creationId xmlns:a16="http://schemas.microsoft.com/office/drawing/2014/main" id="{5DE5E7AD-0EB0-44E8-AA7C-85DEE6F40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3606800"/>
            <a:ext cx="7535862"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52FDB136-4A8E-4A31-818E-E57B99ED023E}"/>
              </a:ext>
            </a:extLst>
          </p:cNvPr>
          <p:cNvSpPr>
            <a:spLocks noGrp="1" noChangeArrowheads="1"/>
          </p:cNvSpPr>
          <p:nvPr>
            <p:ph type="title"/>
          </p:nvPr>
        </p:nvSpPr>
        <p:spPr/>
        <p:txBody>
          <a:bodyPr/>
          <a:lstStyle/>
          <a:p>
            <a:r>
              <a:rPr lang="zh-CN" altLang="en-US"/>
              <a:t>风险管理的原则（</a:t>
            </a:r>
            <a:r>
              <a:rPr lang="en-US" altLang="zh-CN"/>
              <a:t>1</a:t>
            </a:r>
            <a:r>
              <a:rPr lang="zh-CN" altLang="en-US"/>
              <a:t>）</a:t>
            </a:r>
          </a:p>
        </p:txBody>
      </p:sp>
      <p:sp>
        <p:nvSpPr>
          <p:cNvPr id="105475" name="内容占位符 2">
            <a:extLst>
              <a:ext uri="{FF2B5EF4-FFF2-40B4-BE49-F238E27FC236}">
                <a16:creationId xmlns:a16="http://schemas.microsoft.com/office/drawing/2014/main" id="{EA6AA2A4-38F7-465B-B8EB-4D67FEBB6314}"/>
              </a:ext>
            </a:extLst>
          </p:cNvPr>
          <p:cNvSpPr>
            <a:spLocks noGrp="1" noChangeArrowheads="1"/>
          </p:cNvSpPr>
          <p:nvPr>
            <p:ph idx="1"/>
          </p:nvPr>
        </p:nvSpPr>
        <p:spPr/>
        <p:txBody>
          <a:bodyPr/>
          <a:lstStyle/>
          <a:p>
            <a:r>
              <a:rPr lang="zh-CN" altLang="en-US"/>
              <a:t>全局视角</a:t>
            </a:r>
            <a:endParaRPr lang="en-US" altLang="zh-CN"/>
          </a:p>
          <a:p>
            <a:pPr marL="750888" lvl="1"/>
            <a:r>
              <a:rPr lang="zh-CN" altLang="en-US"/>
              <a:t>在更大的系统的上下文环境下观察软件；</a:t>
            </a:r>
            <a:endParaRPr lang="en-US" altLang="zh-CN"/>
          </a:p>
          <a:p>
            <a:pPr marL="750888" lvl="1"/>
            <a:r>
              <a:rPr lang="zh-CN" altLang="en-US"/>
              <a:t>尽可能从两个方面认识风险</a:t>
            </a:r>
            <a:endParaRPr lang="en-US" altLang="zh-CN"/>
          </a:p>
          <a:p>
            <a:pPr lvl="2"/>
            <a:r>
              <a:rPr lang="zh-CN" altLang="en-US"/>
              <a:t>潜在的价值；</a:t>
            </a:r>
            <a:endParaRPr lang="en-US" altLang="zh-CN"/>
          </a:p>
          <a:p>
            <a:pPr lvl="2"/>
            <a:r>
              <a:rPr lang="zh-CN" altLang="en-US"/>
              <a:t>当预期不好的结果出现时潜在的损失和破坏。</a:t>
            </a:r>
            <a:endParaRPr lang="en-US" altLang="zh-CN"/>
          </a:p>
          <a:p>
            <a:r>
              <a:rPr lang="zh-CN" altLang="en-US"/>
              <a:t>前向视角</a:t>
            </a:r>
            <a:endParaRPr lang="en-US" altLang="zh-CN"/>
          </a:p>
          <a:p>
            <a:pPr marL="750888" lvl="1"/>
            <a:r>
              <a:rPr lang="zh-CN" altLang="en-US"/>
              <a:t>预期可能出现的结果</a:t>
            </a:r>
            <a:endParaRPr lang="en-US" altLang="zh-CN"/>
          </a:p>
          <a:p>
            <a:pPr marL="750888" lvl="1"/>
            <a:r>
              <a:rPr lang="zh-CN" altLang="en-US"/>
              <a:t>标示不确定性</a:t>
            </a:r>
            <a:endParaRPr lang="en-US" altLang="zh-CN"/>
          </a:p>
          <a:p>
            <a:pPr marL="750888" lvl="1"/>
            <a:r>
              <a:rPr lang="zh-CN" altLang="en-US"/>
              <a:t>管理相应的资源</a:t>
            </a:r>
            <a:endParaRPr lang="en-US" altLang="zh-CN"/>
          </a:p>
          <a:p>
            <a:endParaRPr lang="en-US" altLang="zh-CN"/>
          </a:p>
          <a:p>
            <a:endParaRPr lang="zh-CN" altLang="en-US"/>
          </a:p>
        </p:txBody>
      </p:sp>
      <p:sp>
        <p:nvSpPr>
          <p:cNvPr id="105476" name="灯片编号占位符 3">
            <a:extLst>
              <a:ext uri="{FF2B5EF4-FFF2-40B4-BE49-F238E27FC236}">
                <a16:creationId xmlns:a16="http://schemas.microsoft.com/office/drawing/2014/main" id="{3A17AADB-54F8-4205-8AA2-F0F02639D9A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1DB34AF5-A882-4BD5-9905-A9D3A55671A8}" type="slidenum">
              <a:rPr lang="en-US" altLang="en-US" sz="1000" baseline="0"/>
              <a:pPr eaLnBrk="1" hangingPunct="1"/>
              <a:t>78</a:t>
            </a:fld>
            <a:endParaRPr lang="en-US" altLang="en-US" sz="1000" baseline="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8BDD949B-40EE-44D9-B983-6DF18C14C9AA}"/>
              </a:ext>
            </a:extLst>
          </p:cNvPr>
          <p:cNvSpPr>
            <a:spLocks noGrp="1" noChangeArrowheads="1"/>
          </p:cNvSpPr>
          <p:nvPr>
            <p:ph type="title"/>
          </p:nvPr>
        </p:nvSpPr>
        <p:spPr/>
        <p:txBody>
          <a:bodyPr/>
          <a:lstStyle/>
          <a:p>
            <a:r>
              <a:rPr lang="zh-CN" altLang="en-US"/>
              <a:t>风险管理的原则（</a:t>
            </a:r>
            <a:r>
              <a:rPr lang="en-US" altLang="zh-CN"/>
              <a:t>2</a:t>
            </a:r>
            <a:r>
              <a:rPr lang="zh-CN" altLang="en-US"/>
              <a:t>）</a:t>
            </a:r>
          </a:p>
        </p:txBody>
      </p:sp>
      <p:sp>
        <p:nvSpPr>
          <p:cNvPr id="106499" name="内容占位符 2">
            <a:extLst>
              <a:ext uri="{FF2B5EF4-FFF2-40B4-BE49-F238E27FC236}">
                <a16:creationId xmlns:a16="http://schemas.microsoft.com/office/drawing/2014/main" id="{C0D0A641-4D63-436D-B720-D22C006A9091}"/>
              </a:ext>
            </a:extLst>
          </p:cNvPr>
          <p:cNvSpPr>
            <a:spLocks noGrp="1" noChangeArrowheads="1"/>
          </p:cNvSpPr>
          <p:nvPr>
            <p:ph idx="1"/>
          </p:nvPr>
        </p:nvSpPr>
        <p:spPr/>
        <p:txBody>
          <a:bodyPr/>
          <a:lstStyle/>
          <a:p>
            <a:r>
              <a:rPr lang="zh-CN" altLang="en-US"/>
              <a:t>开放的沟通</a:t>
            </a:r>
            <a:endParaRPr lang="en-US" altLang="zh-CN"/>
          </a:p>
          <a:p>
            <a:pPr marL="750888" lvl="1"/>
            <a:r>
              <a:rPr lang="zh-CN" altLang="en-US"/>
              <a:t>与风险相关的各种信息自由地在工程相关的各种组合和人员之间传递；</a:t>
            </a:r>
            <a:endParaRPr lang="en-US" altLang="zh-CN"/>
          </a:p>
          <a:p>
            <a:pPr marL="750888" lvl="1"/>
            <a:r>
              <a:rPr lang="zh-CN" altLang="en-US"/>
              <a:t>重视每个人的意见</a:t>
            </a:r>
            <a:endParaRPr lang="en-US" altLang="zh-CN"/>
          </a:p>
          <a:p>
            <a:pPr lvl="2"/>
            <a:r>
              <a:rPr lang="zh-CN" altLang="en-US"/>
              <a:t>独一无二的认知和洞察力</a:t>
            </a:r>
            <a:endParaRPr lang="en-US" altLang="zh-CN"/>
          </a:p>
          <a:p>
            <a:r>
              <a:rPr lang="zh-CN" altLang="en-US"/>
              <a:t>集成化管理</a:t>
            </a:r>
            <a:endParaRPr lang="en-US" altLang="zh-CN"/>
          </a:p>
          <a:p>
            <a:pPr marL="750888" lvl="1"/>
            <a:r>
              <a:rPr lang="zh-CN" altLang="en-US"/>
              <a:t>工程管理就是风险管理</a:t>
            </a:r>
            <a:endParaRPr lang="en-US" altLang="zh-CN"/>
          </a:p>
          <a:p>
            <a:r>
              <a:rPr lang="zh-CN" altLang="en-US"/>
              <a:t>连续过程</a:t>
            </a:r>
            <a:endParaRPr lang="en-US" altLang="zh-CN"/>
          </a:p>
          <a:p>
            <a:pPr marL="750888" lvl="1"/>
            <a:r>
              <a:rPr lang="zh-CN" altLang="en-US"/>
              <a:t>持续地标示和管理风险</a:t>
            </a:r>
            <a:endParaRPr lang="en-US" altLang="zh-CN"/>
          </a:p>
          <a:p>
            <a:pPr marL="750888" lvl="1"/>
            <a:r>
              <a:rPr lang="zh-CN" altLang="en-US"/>
              <a:t>持续地对风险保持专注</a:t>
            </a:r>
          </a:p>
        </p:txBody>
      </p:sp>
      <p:sp>
        <p:nvSpPr>
          <p:cNvPr id="106500" name="灯片编号占位符 3">
            <a:extLst>
              <a:ext uri="{FF2B5EF4-FFF2-40B4-BE49-F238E27FC236}">
                <a16:creationId xmlns:a16="http://schemas.microsoft.com/office/drawing/2014/main" id="{BB239933-BFE4-4DEA-9C42-67556A0D15D2}"/>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B6396CC-2B7E-4BDD-B834-C8776F0D4162}" type="slidenum">
              <a:rPr lang="en-US" altLang="en-US" sz="1000" baseline="0"/>
              <a:pPr eaLnBrk="1" hangingPunct="1"/>
              <a:t>79</a:t>
            </a:fld>
            <a:endParaRPr lang="en-US" altLang="en-US" sz="1000" baseline="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ED4A1CF8-6ED5-4519-89A2-F5F5115F9911}"/>
              </a:ext>
            </a:extLst>
          </p:cNvPr>
          <p:cNvSpPr>
            <a:spLocks noGrp="1" noChangeArrowheads="1"/>
          </p:cNvSpPr>
          <p:nvPr>
            <p:ph type="title"/>
          </p:nvPr>
        </p:nvSpPr>
        <p:spPr/>
        <p:txBody>
          <a:bodyPr/>
          <a:lstStyle/>
          <a:p>
            <a:r>
              <a:rPr lang="zh-CN" altLang="en-US"/>
              <a:t>需求管理的主要内容</a:t>
            </a:r>
          </a:p>
        </p:txBody>
      </p:sp>
      <p:sp>
        <p:nvSpPr>
          <p:cNvPr id="33795" name="灯片编号占位符 3">
            <a:extLst>
              <a:ext uri="{FF2B5EF4-FFF2-40B4-BE49-F238E27FC236}">
                <a16:creationId xmlns:a16="http://schemas.microsoft.com/office/drawing/2014/main" id="{AFB92DFD-02CD-4143-8AB9-B797C9277F03}"/>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A97F9DA-4B51-4563-8EFE-110B5ED8A58A}" type="slidenum">
              <a:rPr lang="en-US" altLang="en-US" sz="1000" baseline="0"/>
              <a:pPr eaLnBrk="1" hangingPunct="1"/>
              <a:t>8</a:t>
            </a:fld>
            <a:endParaRPr lang="en-US" altLang="en-US" sz="1000" baseline="0"/>
          </a:p>
        </p:txBody>
      </p:sp>
      <p:sp>
        <p:nvSpPr>
          <p:cNvPr id="5" name="Line 6">
            <a:extLst>
              <a:ext uri="{FF2B5EF4-FFF2-40B4-BE49-F238E27FC236}">
                <a16:creationId xmlns:a16="http://schemas.microsoft.com/office/drawing/2014/main" id="{B3C4C6C6-3552-4D12-8166-A651485E790A}"/>
              </a:ext>
            </a:extLst>
          </p:cNvPr>
          <p:cNvSpPr>
            <a:spLocks noChangeShapeType="1"/>
          </p:cNvSpPr>
          <p:nvPr/>
        </p:nvSpPr>
        <p:spPr bwMode="auto">
          <a:xfrm flipH="1">
            <a:off x="2493963" y="1974850"/>
            <a:ext cx="1427162" cy="438150"/>
          </a:xfrm>
          <a:prstGeom prst="line">
            <a:avLst/>
          </a:prstGeom>
          <a:noFill/>
          <a:ln w="12700">
            <a:solidFill>
              <a:srgbClr val="70707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6" name="Line 7">
            <a:extLst>
              <a:ext uri="{FF2B5EF4-FFF2-40B4-BE49-F238E27FC236}">
                <a16:creationId xmlns:a16="http://schemas.microsoft.com/office/drawing/2014/main" id="{D9D3922D-8831-4DC8-A323-70D5D5097721}"/>
              </a:ext>
            </a:extLst>
          </p:cNvPr>
          <p:cNvSpPr>
            <a:spLocks noChangeShapeType="1"/>
          </p:cNvSpPr>
          <p:nvPr/>
        </p:nvSpPr>
        <p:spPr bwMode="auto">
          <a:xfrm>
            <a:off x="4835525" y="1974850"/>
            <a:ext cx="1425575" cy="438150"/>
          </a:xfrm>
          <a:prstGeom prst="line">
            <a:avLst/>
          </a:prstGeom>
          <a:noFill/>
          <a:ln w="12700">
            <a:solidFill>
              <a:srgbClr val="707070"/>
            </a:solidFill>
            <a:round/>
            <a:headEnd type="none" w="sm" len="sm"/>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33798" name="Rectangle 8">
            <a:extLst>
              <a:ext uri="{FF2B5EF4-FFF2-40B4-BE49-F238E27FC236}">
                <a16:creationId xmlns:a16="http://schemas.microsoft.com/office/drawing/2014/main" id="{7A720416-889E-4A27-880F-CE910C984DB2}"/>
              </a:ext>
            </a:extLst>
          </p:cNvPr>
          <p:cNvSpPr>
            <a:spLocks noChangeArrowheads="1"/>
          </p:cNvSpPr>
          <p:nvPr/>
        </p:nvSpPr>
        <p:spPr bwMode="auto">
          <a:xfrm>
            <a:off x="4568825" y="2414588"/>
            <a:ext cx="3779838" cy="519112"/>
          </a:xfrm>
          <a:prstGeom prst="rect">
            <a:avLst/>
          </a:prstGeom>
          <a:solidFill>
            <a:srgbClr val="EAEAEA"/>
          </a:solidFill>
          <a:ln>
            <a:noFill/>
          </a:ln>
          <a:effectLst>
            <a:prstShdw prst="shdw17" dist="91581" dir="19578596">
              <a:srgbClr val="A50021"/>
            </a:prstShdw>
          </a:effectLst>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r>
              <a:rPr lang="en-US" altLang="zh-CN" sz="2800">
                <a:solidFill>
                  <a:srgbClr val="A50021"/>
                </a:solidFill>
                <a:latin typeface="Arial Narrow" panose="020B0606020202030204" pitchFamily="34" charset="0"/>
                <a:ea typeface="宋体" panose="02010600030101010101" pitchFamily="2" charset="-122"/>
              </a:rPr>
              <a:t>Requirements Management</a:t>
            </a:r>
          </a:p>
        </p:txBody>
      </p:sp>
      <p:grpSp>
        <p:nvGrpSpPr>
          <p:cNvPr id="33799" name="Group 9">
            <a:extLst>
              <a:ext uri="{FF2B5EF4-FFF2-40B4-BE49-F238E27FC236}">
                <a16:creationId xmlns:a16="http://schemas.microsoft.com/office/drawing/2014/main" id="{4A414D24-C20E-4BE7-98E4-8A768AD75F63}"/>
              </a:ext>
            </a:extLst>
          </p:cNvPr>
          <p:cNvGrpSpPr>
            <a:grpSpLocks/>
          </p:cNvGrpSpPr>
          <p:nvPr/>
        </p:nvGrpSpPr>
        <p:grpSpPr bwMode="auto">
          <a:xfrm>
            <a:off x="796925" y="2784475"/>
            <a:ext cx="3556000" cy="2498725"/>
            <a:chOff x="864" y="1968"/>
            <a:chExt cx="2217" cy="1834"/>
          </a:xfrm>
        </p:grpSpPr>
        <p:sp>
          <p:nvSpPr>
            <p:cNvPr id="9" name="Rectangle 10">
              <a:extLst>
                <a:ext uri="{FF2B5EF4-FFF2-40B4-BE49-F238E27FC236}">
                  <a16:creationId xmlns:a16="http://schemas.microsoft.com/office/drawing/2014/main" id="{E3EE6DE7-9948-4C79-AC28-96E44BCC769C}"/>
                </a:ext>
              </a:extLst>
            </p:cNvPr>
            <p:cNvSpPr>
              <a:spLocks noChangeArrowheads="1"/>
            </p:cNvSpPr>
            <p:nvPr/>
          </p:nvSpPr>
          <p:spPr bwMode="auto">
            <a:xfrm>
              <a:off x="1248" y="2161"/>
              <a:ext cx="908" cy="343"/>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fontAlgn="auto">
                <a:spcBef>
                  <a:spcPts val="0"/>
                </a:spcBef>
                <a:spcAft>
                  <a:spcPts val="0"/>
                </a:spcAft>
                <a:buFontTx/>
                <a:buNone/>
                <a:defRPr/>
              </a:pPr>
              <a:r>
                <a:rPr lang="en-US" altLang="zh-CN" sz="2400" kern="0" baseline="0">
                  <a:solidFill>
                    <a:sysClr val="windowText" lastClr="000000"/>
                  </a:solidFill>
                  <a:latin typeface="Arial Narrow" panose="020B0606020202030204" pitchFamily="34" charset="0"/>
                  <a:ea typeface="宋体" panose="02010600030101010101" pitchFamily="2" charset="-122"/>
                </a:rPr>
                <a:t>Elicitation</a:t>
              </a:r>
            </a:p>
          </p:txBody>
        </p:sp>
        <p:sp>
          <p:nvSpPr>
            <p:cNvPr id="10" name="Rectangle 11">
              <a:extLst>
                <a:ext uri="{FF2B5EF4-FFF2-40B4-BE49-F238E27FC236}">
                  <a16:creationId xmlns:a16="http://schemas.microsoft.com/office/drawing/2014/main" id="{3A0113C1-8F88-4F7B-AD88-F2B9647C886C}"/>
                </a:ext>
              </a:extLst>
            </p:cNvPr>
            <p:cNvSpPr>
              <a:spLocks noChangeArrowheads="1"/>
            </p:cNvSpPr>
            <p:nvPr/>
          </p:nvSpPr>
          <p:spPr bwMode="auto">
            <a:xfrm>
              <a:off x="1248" y="2593"/>
              <a:ext cx="703" cy="345"/>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auto">
                <a:spcBef>
                  <a:spcPts val="0"/>
                </a:spcBef>
                <a:spcAft>
                  <a:spcPts val="0"/>
                </a:spcAft>
                <a:buFontTx/>
                <a:buNone/>
                <a:defRPr/>
              </a:pPr>
              <a:r>
                <a:rPr lang="en-US" altLang="zh-CN" sz="2400" kern="0" baseline="0">
                  <a:solidFill>
                    <a:sysClr val="windowText" lastClr="000000"/>
                  </a:solidFill>
                  <a:latin typeface="Arial Narrow" panose="020B0606020202030204" pitchFamily="34" charset="0"/>
                  <a:ea typeface="宋体" panose="02010600030101010101" pitchFamily="2" charset="-122"/>
                </a:rPr>
                <a:t>Analysis</a:t>
              </a:r>
            </a:p>
          </p:txBody>
        </p:sp>
        <p:sp>
          <p:nvSpPr>
            <p:cNvPr id="11" name="Rectangle 12">
              <a:extLst>
                <a:ext uri="{FF2B5EF4-FFF2-40B4-BE49-F238E27FC236}">
                  <a16:creationId xmlns:a16="http://schemas.microsoft.com/office/drawing/2014/main" id="{502EC9EB-1609-4A3C-82F8-20010F9DEE29}"/>
                </a:ext>
              </a:extLst>
            </p:cNvPr>
            <p:cNvSpPr>
              <a:spLocks noChangeArrowheads="1"/>
            </p:cNvSpPr>
            <p:nvPr/>
          </p:nvSpPr>
          <p:spPr bwMode="auto">
            <a:xfrm>
              <a:off x="1248" y="3025"/>
              <a:ext cx="1833" cy="344"/>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auto">
                <a:spcBef>
                  <a:spcPts val="0"/>
                </a:spcBef>
                <a:spcAft>
                  <a:spcPts val="0"/>
                </a:spcAft>
                <a:buFontTx/>
                <a:buNone/>
                <a:defRPr/>
              </a:pPr>
              <a:r>
                <a:rPr lang="en-US" altLang="zh-CN" sz="2400" kern="0" baseline="0">
                  <a:solidFill>
                    <a:sysClr val="windowText" lastClr="000000"/>
                  </a:solidFill>
                  <a:latin typeface="Arial Narrow" panose="020B0606020202030204" pitchFamily="34" charset="0"/>
                  <a:ea typeface="宋体" panose="02010600030101010101" pitchFamily="2" charset="-122"/>
                </a:rPr>
                <a:t>Modeling &amp; </a:t>
              </a:r>
              <a:r>
                <a:rPr lang="en-US" altLang="zh-CN" sz="2400" kern="0" baseline="0">
                  <a:solidFill>
                    <a:srgbClr val="A50021"/>
                  </a:solidFill>
                  <a:latin typeface="Arial Narrow" panose="020B0606020202030204" pitchFamily="34" charset="0"/>
                  <a:ea typeface="宋体" panose="02010600030101010101" pitchFamily="2" charset="-122"/>
                </a:rPr>
                <a:t>Specification</a:t>
              </a:r>
            </a:p>
          </p:txBody>
        </p:sp>
        <p:sp>
          <p:nvSpPr>
            <p:cNvPr id="12" name="Rectangle 13">
              <a:extLst>
                <a:ext uri="{FF2B5EF4-FFF2-40B4-BE49-F238E27FC236}">
                  <a16:creationId xmlns:a16="http://schemas.microsoft.com/office/drawing/2014/main" id="{25CB89A8-8684-441C-A44D-2F55602FE8D6}"/>
                </a:ext>
              </a:extLst>
            </p:cNvPr>
            <p:cNvSpPr>
              <a:spLocks noChangeArrowheads="1"/>
            </p:cNvSpPr>
            <p:nvPr/>
          </p:nvSpPr>
          <p:spPr bwMode="auto">
            <a:xfrm>
              <a:off x="1248" y="3459"/>
              <a:ext cx="1772" cy="343"/>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auto">
                <a:spcBef>
                  <a:spcPts val="0"/>
                </a:spcBef>
                <a:spcAft>
                  <a:spcPts val="0"/>
                </a:spcAft>
                <a:buFontTx/>
                <a:buNone/>
                <a:defRPr/>
              </a:pPr>
              <a:r>
                <a:rPr lang="en-US" altLang="zh-CN" sz="2400" kern="0" baseline="0">
                  <a:solidFill>
                    <a:srgbClr val="A50021"/>
                  </a:solidFill>
                  <a:latin typeface="Arial Narrow" panose="020B0606020202030204" pitchFamily="34" charset="0"/>
                  <a:ea typeface="宋体" panose="02010600030101010101" pitchFamily="2" charset="-122"/>
                </a:rPr>
                <a:t>Verification &amp; Validation</a:t>
              </a:r>
            </a:p>
          </p:txBody>
        </p:sp>
        <p:sp>
          <p:nvSpPr>
            <p:cNvPr id="13" name="Line 14">
              <a:extLst>
                <a:ext uri="{FF2B5EF4-FFF2-40B4-BE49-F238E27FC236}">
                  <a16:creationId xmlns:a16="http://schemas.microsoft.com/office/drawing/2014/main" id="{538E6F43-5A5E-44B4-9FF3-76CC4B4BEF10}"/>
                </a:ext>
              </a:extLst>
            </p:cNvPr>
            <p:cNvSpPr>
              <a:spLocks noChangeShapeType="1"/>
            </p:cNvSpPr>
            <p:nvPr/>
          </p:nvSpPr>
          <p:spPr bwMode="auto">
            <a:xfrm>
              <a:off x="864" y="1968"/>
              <a:ext cx="0" cy="1632"/>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14" name="Line 15">
              <a:extLst>
                <a:ext uri="{FF2B5EF4-FFF2-40B4-BE49-F238E27FC236}">
                  <a16:creationId xmlns:a16="http://schemas.microsoft.com/office/drawing/2014/main" id="{4C589551-C65B-4A9E-8066-264ECF627AD0}"/>
                </a:ext>
              </a:extLst>
            </p:cNvPr>
            <p:cNvSpPr>
              <a:spLocks noChangeShapeType="1"/>
            </p:cNvSpPr>
            <p:nvPr/>
          </p:nvSpPr>
          <p:spPr bwMode="auto">
            <a:xfrm>
              <a:off x="864" y="3600"/>
              <a:ext cx="384" cy="0"/>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15" name="Line 16">
              <a:extLst>
                <a:ext uri="{FF2B5EF4-FFF2-40B4-BE49-F238E27FC236}">
                  <a16:creationId xmlns:a16="http://schemas.microsoft.com/office/drawing/2014/main" id="{2D679794-1F82-44DC-B49F-236258749923}"/>
                </a:ext>
              </a:extLst>
            </p:cNvPr>
            <p:cNvSpPr>
              <a:spLocks noChangeShapeType="1"/>
            </p:cNvSpPr>
            <p:nvPr/>
          </p:nvSpPr>
          <p:spPr bwMode="auto">
            <a:xfrm>
              <a:off x="864" y="3170"/>
              <a:ext cx="384" cy="0"/>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16" name="Line 17">
              <a:extLst>
                <a:ext uri="{FF2B5EF4-FFF2-40B4-BE49-F238E27FC236}">
                  <a16:creationId xmlns:a16="http://schemas.microsoft.com/office/drawing/2014/main" id="{331BA9E6-538D-47D1-946F-9EAFE011F360}"/>
                </a:ext>
              </a:extLst>
            </p:cNvPr>
            <p:cNvSpPr>
              <a:spLocks noChangeShapeType="1"/>
            </p:cNvSpPr>
            <p:nvPr/>
          </p:nvSpPr>
          <p:spPr bwMode="auto">
            <a:xfrm>
              <a:off x="864" y="2736"/>
              <a:ext cx="384" cy="0"/>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17" name="Line 18">
              <a:extLst>
                <a:ext uri="{FF2B5EF4-FFF2-40B4-BE49-F238E27FC236}">
                  <a16:creationId xmlns:a16="http://schemas.microsoft.com/office/drawing/2014/main" id="{8675EC4C-7958-46CA-AD04-BCEB6B4BB04A}"/>
                </a:ext>
              </a:extLst>
            </p:cNvPr>
            <p:cNvSpPr>
              <a:spLocks noChangeShapeType="1"/>
            </p:cNvSpPr>
            <p:nvPr/>
          </p:nvSpPr>
          <p:spPr bwMode="auto">
            <a:xfrm>
              <a:off x="864" y="2306"/>
              <a:ext cx="384" cy="0"/>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grpSp>
      <p:sp>
        <p:nvSpPr>
          <p:cNvPr id="18" name="Rectangle 19">
            <a:extLst>
              <a:ext uri="{FF2B5EF4-FFF2-40B4-BE49-F238E27FC236}">
                <a16:creationId xmlns:a16="http://schemas.microsoft.com/office/drawing/2014/main" id="{EFEB61FC-9013-4C66-8C49-35E9ED1896D6}"/>
              </a:ext>
            </a:extLst>
          </p:cNvPr>
          <p:cNvSpPr>
            <a:spLocks noChangeArrowheads="1"/>
          </p:cNvSpPr>
          <p:nvPr/>
        </p:nvSpPr>
        <p:spPr bwMode="auto">
          <a:xfrm>
            <a:off x="5645150" y="3113088"/>
            <a:ext cx="2000250" cy="466725"/>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fontAlgn="auto">
              <a:spcBef>
                <a:spcPts val="0"/>
              </a:spcBef>
              <a:spcAft>
                <a:spcPts val="0"/>
              </a:spcAft>
              <a:buFontTx/>
              <a:buNone/>
              <a:defRPr/>
            </a:pPr>
            <a:r>
              <a:rPr lang="en-US" altLang="zh-CN" sz="2400" kern="0" baseline="0">
                <a:solidFill>
                  <a:srgbClr val="A50021"/>
                </a:solidFill>
                <a:latin typeface="Arial Narrow" panose="020B0606020202030204" pitchFamily="34" charset="0"/>
                <a:ea typeface="宋体" panose="02010600030101010101" pitchFamily="2" charset="-122"/>
              </a:rPr>
              <a:t>Change Control</a:t>
            </a:r>
          </a:p>
        </p:txBody>
      </p:sp>
      <p:sp>
        <p:nvSpPr>
          <p:cNvPr id="19" name="Rectangle 20">
            <a:extLst>
              <a:ext uri="{FF2B5EF4-FFF2-40B4-BE49-F238E27FC236}">
                <a16:creationId xmlns:a16="http://schemas.microsoft.com/office/drawing/2014/main" id="{45505D1A-1044-4FB9-ABAB-75C56EF12124}"/>
              </a:ext>
            </a:extLst>
          </p:cNvPr>
          <p:cNvSpPr>
            <a:spLocks noChangeArrowheads="1"/>
          </p:cNvSpPr>
          <p:nvPr/>
        </p:nvSpPr>
        <p:spPr bwMode="auto">
          <a:xfrm>
            <a:off x="5645150" y="3683000"/>
            <a:ext cx="2000250" cy="466725"/>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fontAlgn="auto">
              <a:spcBef>
                <a:spcPts val="0"/>
              </a:spcBef>
              <a:spcAft>
                <a:spcPts val="0"/>
              </a:spcAft>
              <a:buFontTx/>
              <a:buNone/>
              <a:defRPr/>
            </a:pPr>
            <a:r>
              <a:rPr lang="en-US" altLang="zh-CN" sz="2400" kern="0" baseline="0">
                <a:solidFill>
                  <a:srgbClr val="A50021"/>
                </a:solidFill>
                <a:latin typeface="Arial Narrow" panose="020B0606020202030204" pitchFamily="34" charset="0"/>
                <a:ea typeface="宋体" panose="02010600030101010101" pitchFamily="2" charset="-122"/>
              </a:rPr>
              <a:t>Version Control</a:t>
            </a:r>
          </a:p>
        </p:txBody>
      </p:sp>
      <p:sp>
        <p:nvSpPr>
          <p:cNvPr id="20" name="Rectangle 21">
            <a:extLst>
              <a:ext uri="{FF2B5EF4-FFF2-40B4-BE49-F238E27FC236}">
                <a16:creationId xmlns:a16="http://schemas.microsoft.com/office/drawing/2014/main" id="{EB9B161C-2EBD-45C6-B579-DC1F1D326460}"/>
              </a:ext>
            </a:extLst>
          </p:cNvPr>
          <p:cNvSpPr>
            <a:spLocks noChangeArrowheads="1"/>
          </p:cNvSpPr>
          <p:nvPr/>
        </p:nvSpPr>
        <p:spPr bwMode="auto">
          <a:xfrm>
            <a:off x="5645150" y="4254500"/>
            <a:ext cx="3152775" cy="466725"/>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fontAlgn="auto">
              <a:spcBef>
                <a:spcPts val="0"/>
              </a:spcBef>
              <a:spcAft>
                <a:spcPts val="0"/>
              </a:spcAft>
              <a:buFontTx/>
              <a:buNone/>
              <a:defRPr/>
            </a:pPr>
            <a:r>
              <a:rPr lang="en-US" altLang="zh-CN" sz="2400" kern="0" baseline="0">
                <a:solidFill>
                  <a:srgbClr val="A50021"/>
                </a:solidFill>
                <a:latin typeface="Arial Narrow" panose="020B0606020202030204" pitchFamily="34" charset="0"/>
                <a:ea typeface="宋体" panose="02010600030101010101" pitchFamily="2" charset="-122"/>
              </a:rPr>
              <a:t>Tracing &amp; Impact Analysis</a:t>
            </a:r>
          </a:p>
        </p:txBody>
      </p:sp>
      <p:sp>
        <p:nvSpPr>
          <p:cNvPr id="21" name="Rectangle 22">
            <a:extLst>
              <a:ext uri="{FF2B5EF4-FFF2-40B4-BE49-F238E27FC236}">
                <a16:creationId xmlns:a16="http://schemas.microsoft.com/office/drawing/2014/main" id="{31C77838-52BD-4728-BB02-1E6F0C143133}"/>
              </a:ext>
            </a:extLst>
          </p:cNvPr>
          <p:cNvSpPr>
            <a:spLocks noChangeArrowheads="1"/>
          </p:cNvSpPr>
          <p:nvPr/>
        </p:nvSpPr>
        <p:spPr bwMode="auto">
          <a:xfrm>
            <a:off x="5645150" y="4826000"/>
            <a:ext cx="2000250" cy="466725"/>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fontAlgn="auto">
              <a:spcBef>
                <a:spcPts val="0"/>
              </a:spcBef>
              <a:spcAft>
                <a:spcPts val="0"/>
              </a:spcAft>
              <a:buFontTx/>
              <a:buNone/>
              <a:defRPr/>
            </a:pPr>
            <a:r>
              <a:rPr lang="en-US" altLang="zh-CN" sz="2400" kern="0" baseline="0">
                <a:solidFill>
                  <a:srgbClr val="A50021"/>
                </a:solidFill>
                <a:latin typeface="Arial Narrow" panose="020B0606020202030204" pitchFamily="34" charset="0"/>
                <a:ea typeface="宋体" panose="02010600030101010101" pitchFamily="2" charset="-122"/>
              </a:rPr>
              <a:t>Status Tracking</a:t>
            </a:r>
          </a:p>
        </p:txBody>
      </p:sp>
      <p:sp>
        <p:nvSpPr>
          <p:cNvPr id="22" name="Line 23">
            <a:extLst>
              <a:ext uri="{FF2B5EF4-FFF2-40B4-BE49-F238E27FC236}">
                <a16:creationId xmlns:a16="http://schemas.microsoft.com/office/drawing/2014/main" id="{53E763EA-62B5-4AB8-B42F-0C5D51161FF8}"/>
              </a:ext>
            </a:extLst>
          </p:cNvPr>
          <p:cNvSpPr>
            <a:spLocks noChangeShapeType="1"/>
          </p:cNvSpPr>
          <p:nvPr/>
        </p:nvSpPr>
        <p:spPr bwMode="auto">
          <a:xfrm flipV="1">
            <a:off x="5216525" y="4475163"/>
            <a:ext cx="457200" cy="0"/>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23" name="Line 24">
            <a:extLst>
              <a:ext uri="{FF2B5EF4-FFF2-40B4-BE49-F238E27FC236}">
                <a16:creationId xmlns:a16="http://schemas.microsoft.com/office/drawing/2014/main" id="{5D4E29AD-56D7-4B25-9D32-BAA8C83F88F9}"/>
              </a:ext>
            </a:extLst>
          </p:cNvPr>
          <p:cNvSpPr>
            <a:spLocks noChangeShapeType="1"/>
          </p:cNvSpPr>
          <p:nvPr/>
        </p:nvSpPr>
        <p:spPr bwMode="auto">
          <a:xfrm>
            <a:off x="5216525" y="4989513"/>
            <a:ext cx="457200" cy="0"/>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24" name="Line 25">
            <a:extLst>
              <a:ext uri="{FF2B5EF4-FFF2-40B4-BE49-F238E27FC236}">
                <a16:creationId xmlns:a16="http://schemas.microsoft.com/office/drawing/2014/main" id="{CF673DA0-12F2-40BF-92D0-7D09A36E5777}"/>
              </a:ext>
            </a:extLst>
          </p:cNvPr>
          <p:cNvSpPr>
            <a:spLocks noChangeShapeType="1"/>
          </p:cNvSpPr>
          <p:nvPr/>
        </p:nvSpPr>
        <p:spPr bwMode="auto">
          <a:xfrm flipV="1">
            <a:off x="5216525" y="3886200"/>
            <a:ext cx="381000" cy="0"/>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25" name="Line 26">
            <a:extLst>
              <a:ext uri="{FF2B5EF4-FFF2-40B4-BE49-F238E27FC236}">
                <a16:creationId xmlns:a16="http://schemas.microsoft.com/office/drawing/2014/main" id="{5D992828-4621-4A6F-BCC5-9683FF2B4F76}"/>
              </a:ext>
            </a:extLst>
          </p:cNvPr>
          <p:cNvSpPr>
            <a:spLocks noChangeShapeType="1"/>
          </p:cNvSpPr>
          <p:nvPr/>
        </p:nvSpPr>
        <p:spPr bwMode="auto">
          <a:xfrm>
            <a:off x="5216525" y="3298825"/>
            <a:ext cx="428625" cy="3175"/>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26" name="Line 27">
            <a:extLst>
              <a:ext uri="{FF2B5EF4-FFF2-40B4-BE49-F238E27FC236}">
                <a16:creationId xmlns:a16="http://schemas.microsoft.com/office/drawing/2014/main" id="{A3A4C895-E3A7-4154-ABA2-01717AC75FE3}"/>
              </a:ext>
            </a:extLst>
          </p:cNvPr>
          <p:cNvSpPr>
            <a:spLocks noChangeShapeType="1"/>
          </p:cNvSpPr>
          <p:nvPr/>
        </p:nvSpPr>
        <p:spPr bwMode="auto">
          <a:xfrm>
            <a:off x="5216525" y="2930525"/>
            <a:ext cx="0" cy="2058988"/>
          </a:xfrm>
          <a:prstGeom prst="line">
            <a:avLst/>
          </a:prstGeom>
          <a:noFill/>
          <a:ln w="12700">
            <a:solidFill>
              <a:srgbClr val="70707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endParaRPr lang="zh-CN" altLang="en-US" sz="1800" kern="0" baseline="0">
              <a:solidFill>
                <a:sysClr val="windowText" lastClr="000000"/>
              </a:solidFill>
            </a:endParaRPr>
          </a:p>
        </p:txBody>
      </p:sp>
      <p:sp>
        <p:nvSpPr>
          <p:cNvPr id="27" name="Rectangle 28">
            <a:extLst>
              <a:ext uri="{FF2B5EF4-FFF2-40B4-BE49-F238E27FC236}">
                <a16:creationId xmlns:a16="http://schemas.microsoft.com/office/drawing/2014/main" id="{65E65AAD-F793-410C-94DD-8DB6DD75172A}"/>
              </a:ext>
            </a:extLst>
          </p:cNvPr>
          <p:cNvSpPr>
            <a:spLocks noChangeArrowheads="1"/>
          </p:cNvSpPr>
          <p:nvPr/>
        </p:nvSpPr>
        <p:spPr bwMode="auto">
          <a:xfrm>
            <a:off x="263525" y="5334000"/>
            <a:ext cx="8304213" cy="317500"/>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buFontTx/>
              <a:buNone/>
              <a:defRPr/>
            </a:pPr>
            <a:r>
              <a:rPr lang="en-US" altLang="zh-CN" sz="1800" kern="0" baseline="0" dirty="0">
                <a:solidFill>
                  <a:srgbClr val="003399"/>
                </a:solidFill>
                <a:ea typeface="宋体" panose="02010600030101010101" pitchFamily="2" charset="-122"/>
              </a:rPr>
              <a:t>Best Practices, </a:t>
            </a:r>
            <a:r>
              <a:rPr lang="en-US" altLang="zh-CN" sz="1800" kern="0" baseline="0" dirty="0" err="1">
                <a:solidFill>
                  <a:srgbClr val="003399"/>
                </a:solidFill>
                <a:ea typeface="宋体" panose="02010600030101010101" pitchFamily="2" charset="-122"/>
              </a:rPr>
              <a:t>Methods,Tools</a:t>
            </a:r>
            <a:r>
              <a:rPr lang="en-US" altLang="zh-CN" sz="1800" kern="0" baseline="0">
                <a:solidFill>
                  <a:srgbClr val="003399"/>
                </a:solidFill>
                <a:ea typeface="宋体" panose="02010600030101010101" pitchFamily="2" charset="-122"/>
              </a:rPr>
              <a:t> and Processes for Requirements Engineering</a:t>
            </a:r>
          </a:p>
        </p:txBody>
      </p:sp>
      <p:sp>
        <p:nvSpPr>
          <p:cNvPr id="28" name="Rectangle 29">
            <a:extLst>
              <a:ext uri="{FF2B5EF4-FFF2-40B4-BE49-F238E27FC236}">
                <a16:creationId xmlns:a16="http://schemas.microsoft.com/office/drawing/2014/main" id="{55DF6942-1159-4875-8394-A33D0B50A65A}"/>
              </a:ext>
            </a:extLst>
          </p:cNvPr>
          <p:cNvSpPr>
            <a:spLocks noChangeArrowheads="1"/>
          </p:cNvSpPr>
          <p:nvPr/>
        </p:nvSpPr>
        <p:spPr bwMode="auto">
          <a:xfrm>
            <a:off x="263525" y="2420938"/>
            <a:ext cx="3806825" cy="528637"/>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auto">
              <a:spcBef>
                <a:spcPts val="0"/>
              </a:spcBef>
              <a:spcAft>
                <a:spcPts val="0"/>
              </a:spcAft>
              <a:buFontTx/>
              <a:buNone/>
              <a:defRPr/>
            </a:pPr>
            <a:r>
              <a:rPr lang="en-US" altLang="zh-CN" sz="2800" kern="0" baseline="0" dirty="0">
                <a:solidFill>
                  <a:sysClr val="windowText" lastClr="000000"/>
                </a:solidFill>
                <a:latin typeface="Arial Narrow" panose="020B0606020202030204" pitchFamily="34" charset="0"/>
                <a:ea typeface="宋体" panose="02010600030101010101" pitchFamily="2" charset="-122"/>
              </a:rPr>
              <a:t>Requirements Development</a:t>
            </a:r>
          </a:p>
        </p:txBody>
      </p:sp>
      <p:sp>
        <p:nvSpPr>
          <p:cNvPr id="29" name="Rectangle 5">
            <a:extLst>
              <a:ext uri="{FF2B5EF4-FFF2-40B4-BE49-F238E27FC236}">
                <a16:creationId xmlns:a16="http://schemas.microsoft.com/office/drawing/2014/main" id="{8498BF11-6AE6-4187-AB4F-28DF9B5C7BC7}"/>
              </a:ext>
            </a:extLst>
          </p:cNvPr>
          <p:cNvSpPr>
            <a:spLocks noChangeArrowheads="1"/>
          </p:cNvSpPr>
          <p:nvPr/>
        </p:nvSpPr>
        <p:spPr bwMode="auto">
          <a:xfrm>
            <a:off x="2625725" y="1612900"/>
            <a:ext cx="3644900" cy="528638"/>
          </a:xfrm>
          <a:prstGeom prst="rect">
            <a:avLst/>
          </a:prstGeom>
          <a:solidFill>
            <a:srgbClr val="EAEAEA"/>
          </a:solidFill>
          <a:ln w="9525">
            <a:solidFill>
              <a:srgbClr val="70707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auto">
              <a:spcBef>
                <a:spcPts val="0"/>
              </a:spcBef>
              <a:spcAft>
                <a:spcPts val="0"/>
              </a:spcAft>
              <a:buFontTx/>
              <a:buNone/>
              <a:defRPr/>
            </a:pPr>
            <a:r>
              <a:rPr lang="en-US" altLang="zh-CN" sz="2800" kern="0" baseline="0">
                <a:solidFill>
                  <a:sysClr val="windowText" lastClr="000000"/>
                </a:solidFill>
                <a:latin typeface="Arial Narrow" panose="020B0606020202030204" pitchFamily="34" charset="0"/>
                <a:ea typeface="宋体" panose="02010600030101010101" pitchFamily="2" charset="-122"/>
              </a:rPr>
              <a:t>Requirements Engineering</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a:extLst>
              <a:ext uri="{FF2B5EF4-FFF2-40B4-BE49-F238E27FC236}">
                <a16:creationId xmlns:a16="http://schemas.microsoft.com/office/drawing/2014/main" id="{FBE0D0A4-E5F0-4993-9331-4C51D8CD3CD9}"/>
              </a:ext>
            </a:extLst>
          </p:cNvPr>
          <p:cNvSpPr>
            <a:spLocks noGrp="1" noChangeArrowheads="1"/>
          </p:cNvSpPr>
          <p:nvPr>
            <p:ph type="title"/>
          </p:nvPr>
        </p:nvSpPr>
        <p:spPr/>
        <p:txBody>
          <a:bodyPr/>
          <a:lstStyle/>
          <a:p>
            <a:r>
              <a:rPr lang="zh-CN" altLang="en-US"/>
              <a:t>风险管理的原则（</a:t>
            </a:r>
            <a:r>
              <a:rPr lang="en-US" altLang="zh-CN"/>
              <a:t>3</a:t>
            </a:r>
            <a:r>
              <a:rPr lang="zh-CN" altLang="en-US"/>
              <a:t>）</a:t>
            </a:r>
          </a:p>
        </p:txBody>
      </p:sp>
      <p:sp>
        <p:nvSpPr>
          <p:cNvPr id="107523" name="内容占位符 2">
            <a:extLst>
              <a:ext uri="{FF2B5EF4-FFF2-40B4-BE49-F238E27FC236}">
                <a16:creationId xmlns:a16="http://schemas.microsoft.com/office/drawing/2014/main" id="{394AC3D0-C4D1-48F3-8F66-0AD3F7F87196}"/>
              </a:ext>
            </a:extLst>
          </p:cNvPr>
          <p:cNvSpPr>
            <a:spLocks noGrp="1" noChangeArrowheads="1"/>
          </p:cNvSpPr>
          <p:nvPr>
            <p:ph idx="1"/>
          </p:nvPr>
        </p:nvSpPr>
        <p:spPr/>
        <p:txBody>
          <a:bodyPr/>
          <a:lstStyle/>
          <a:p>
            <a:r>
              <a:rPr lang="zh-CN" altLang="en-US"/>
              <a:t>共享的产品愿景</a:t>
            </a:r>
            <a:endParaRPr lang="en-US" altLang="zh-CN"/>
          </a:p>
          <a:p>
            <a:pPr marL="750888" lvl="1"/>
            <a:r>
              <a:rPr lang="zh-CN" altLang="en-US"/>
              <a:t>每个人都明白自己的使命</a:t>
            </a:r>
            <a:endParaRPr lang="en-US" altLang="zh-CN"/>
          </a:p>
          <a:p>
            <a:pPr lvl="2">
              <a:buFont typeface="Wingdings" panose="05000000000000000000" pitchFamily="2" charset="2"/>
              <a:buChar char="•"/>
            </a:pPr>
            <a:r>
              <a:rPr lang="zh-CN" altLang="en-US"/>
              <a:t>共同的目标</a:t>
            </a:r>
            <a:endParaRPr lang="en-US" altLang="zh-CN"/>
          </a:p>
          <a:p>
            <a:pPr lvl="2">
              <a:buFont typeface="Wingdings" panose="05000000000000000000" pitchFamily="2" charset="2"/>
              <a:buChar char="•"/>
            </a:pPr>
            <a:r>
              <a:rPr lang="zh-CN" altLang="en-US"/>
              <a:t>集体的责任</a:t>
            </a:r>
            <a:endParaRPr lang="en-US" altLang="zh-CN"/>
          </a:p>
          <a:p>
            <a:pPr lvl="2">
              <a:buFont typeface="Wingdings" panose="05000000000000000000" pitchFamily="2" charset="2"/>
              <a:buChar char="•"/>
            </a:pPr>
            <a:r>
              <a:rPr lang="zh-CN" altLang="en-US"/>
              <a:t>共享的义务</a:t>
            </a:r>
            <a:endParaRPr lang="en-US" altLang="zh-CN"/>
          </a:p>
          <a:p>
            <a:pPr marL="750888" lvl="1"/>
            <a:r>
              <a:rPr lang="zh-CN" altLang="en-US"/>
              <a:t>专注于结果</a:t>
            </a:r>
            <a:endParaRPr lang="en-US" altLang="zh-CN"/>
          </a:p>
          <a:p>
            <a:pPr>
              <a:buFont typeface="Wingdings" panose="05000000000000000000" pitchFamily="2" charset="2"/>
              <a:buChar char="•"/>
            </a:pPr>
            <a:r>
              <a:rPr lang="zh-CN" altLang="en-US"/>
              <a:t>团队工作</a:t>
            </a:r>
            <a:endParaRPr lang="en-US" altLang="zh-CN"/>
          </a:p>
          <a:p>
            <a:pPr marL="750888" lvl="1"/>
            <a:r>
              <a:rPr lang="zh-CN" altLang="en-US"/>
              <a:t>互相协作，达成共同的目标</a:t>
            </a:r>
            <a:endParaRPr lang="en-US" altLang="zh-CN"/>
          </a:p>
          <a:p>
            <a:pPr marL="750888" lvl="1"/>
            <a:r>
              <a:rPr lang="zh-CN" altLang="en-US"/>
              <a:t>聚焦能力、技术和知识</a:t>
            </a:r>
            <a:endParaRPr lang="en-US" altLang="zh-CN"/>
          </a:p>
          <a:p>
            <a:endParaRPr lang="zh-CN" altLang="en-US"/>
          </a:p>
        </p:txBody>
      </p:sp>
      <p:sp>
        <p:nvSpPr>
          <p:cNvPr id="107524" name="灯片编号占位符 3">
            <a:extLst>
              <a:ext uri="{FF2B5EF4-FFF2-40B4-BE49-F238E27FC236}">
                <a16:creationId xmlns:a16="http://schemas.microsoft.com/office/drawing/2014/main" id="{96C3B83F-3030-42F4-BE68-91C1A84B4D9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0C5E42B0-2551-49F6-B335-E106B1530039}" type="slidenum">
              <a:rPr lang="en-US" altLang="en-US" sz="1000" baseline="0"/>
              <a:pPr eaLnBrk="1" hangingPunct="1"/>
              <a:t>80</a:t>
            </a:fld>
            <a:endParaRPr lang="en-US" altLang="en-US" sz="1000" baseline="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E33CDF83-EBD3-45B9-899A-CF7CFA97063A}"/>
              </a:ext>
            </a:extLst>
          </p:cNvPr>
          <p:cNvSpPr>
            <a:spLocks noGrp="1" noChangeArrowheads="1"/>
          </p:cNvSpPr>
          <p:nvPr>
            <p:ph type="title"/>
          </p:nvPr>
        </p:nvSpPr>
        <p:spPr/>
        <p:txBody>
          <a:bodyPr/>
          <a:lstStyle/>
          <a:p>
            <a:r>
              <a:rPr lang="zh-CN" altLang="en-US"/>
              <a:t>持续的风险管理（</a:t>
            </a:r>
            <a:r>
              <a:rPr lang="en-US" altLang="zh-CN"/>
              <a:t>1</a:t>
            </a:r>
            <a:r>
              <a:rPr lang="zh-CN" altLang="en-US"/>
              <a:t>）</a:t>
            </a:r>
          </a:p>
        </p:txBody>
      </p:sp>
      <p:sp>
        <p:nvSpPr>
          <p:cNvPr id="108547" name="内容占位符 2">
            <a:extLst>
              <a:ext uri="{FF2B5EF4-FFF2-40B4-BE49-F238E27FC236}">
                <a16:creationId xmlns:a16="http://schemas.microsoft.com/office/drawing/2014/main" id="{CFA1630B-0D88-4278-8EF6-7E7FFBC08DC7}"/>
              </a:ext>
            </a:extLst>
          </p:cNvPr>
          <p:cNvSpPr>
            <a:spLocks noGrp="1" noChangeArrowheads="1"/>
          </p:cNvSpPr>
          <p:nvPr>
            <p:ph idx="1"/>
          </p:nvPr>
        </p:nvSpPr>
        <p:spPr/>
        <p:txBody>
          <a:bodyPr/>
          <a:lstStyle/>
          <a:p>
            <a:r>
              <a:rPr lang="zh-CN" altLang="en-US"/>
              <a:t>标示</a:t>
            </a:r>
            <a:endParaRPr lang="en-US" altLang="zh-CN"/>
          </a:p>
          <a:p>
            <a:pPr marL="750888" lvl="1"/>
            <a:r>
              <a:rPr lang="zh-CN" altLang="en-US"/>
              <a:t>在问题出现之前搜索和定位风险</a:t>
            </a:r>
            <a:endParaRPr lang="en-US" altLang="zh-CN"/>
          </a:p>
          <a:p>
            <a:pPr lvl="2"/>
            <a:r>
              <a:rPr lang="zh-CN" altLang="en-US"/>
              <a:t>系统化发现风险的技术</a:t>
            </a:r>
            <a:endParaRPr lang="en-US" altLang="zh-CN"/>
          </a:p>
          <a:p>
            <a:r>
              <a:rPr lang="zh-CN" altLang="en-US"/>
              <a:t>分析</a:t>
            </a:r>
            <a:endParaRPr lang="en-US" altLang="zh-CN"/>
          </a:p>
          <a:p>
            <a:pPr marL="750888" lvl="1"/>
            <a:r>
              <a:rPr lang="zh-CN" altLang="en-US"/>
              <a:t>把风险相关的数据转化为决策信息</a:t>
            </a:r>
            <a:endParaRPr lang="en-US" altLang="zh-CN"/>
          </a:p>
          <a:p>
            <a:pPr marL="750888" lvl="1"/>
            <a:r>
              <a:rPr lang="zh-CN" altLang="en-US"/>
              <a:t>对于每个风险，评估下面三种指标：</a:t>
            </a:r>
            <a:endParaRPr lang="en-US" altLang="zh-CN"/>
          </a:p>
          <a:p>
            <a:pPr lvl="2"/>
            <a:r>
              <a:rPr lang="zh-CN" altLang="en-US"/>
              <a:t>影响</a:t>
            </a:r>
            <a:endParaRPr lang="en-US" altLang="zh-CN"/>
          </a:p>
          <a:p>
            <a:pPr lvl="2"/>
            <a:r>
              <a:rPr lang="zh-CN" altLang="en-US"/>
              <a:t>可能性</a:t>
            </a:r>
            <a:endParaRPr lang="en-US" altLang="zh-CN"/>
          </a:p>
          <a:p>
            <a:pPr lvl="2"/>
            <a:r>
              <a:rPr lang="zh-CN" altLang="en-US"/>
              <a:t>时间表</a:t>
            </a:r>
            <a:endParaRPr lang="en-US" altLang="zh-CN"/>
          </a:p>
          <a:p>
            <a:endParaRPr lang="zh-CN" altLang="en-US"/>
          </a:p>
        </p:txBody>
      </p:sp>
      <p:sp>
        <p:nvSpPr>
          <p:cNvPr id="108548" name="灯片编号占位符 3">
            <a:extLst>
              <a:ext uri="{FF2B5EF4-FFF2-40B4-BE49-F238E27FC236}">
                <a16:creationId xmlns:a16="http://schemas.microsoft.com/office/drawing/2014/main" id="{7BB51B38-3E66-49AE-8A58-F76F00C8E311}"/>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D4CB06DB-08C4-45D7-8174-FEBD98057BE6}" type="slidenum">
              <a:rPr lang="en-US" altLang="en-US" sz="1000" baseline="0"/>
              <a:pPr eaLnBrk="1" hangingPunct="1"/>
              <a:t>81</a:t>
            </a:fld>
            <a:endParaRPr lang="en-US" altLang="en-US" sz="1000" baseline="0"/>
          </a:p>
        </p:txBody>
      </p:sp>
      <p:pic>
        <p:nvPicPr>
          <p:cNvPr id="108549" name="Picture 2">
            <a:extLst>
              <a:ext uri="{FF2B5EF4-FFF2-40B4-BE49-F238E27FC236}">
                <a16:creationId xmlns:a16="http://schemas.microsoft.com/office/drawing/2014/main" id="{EE4FD244-AADE-41CD-B31B-BD2EF7C7A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363" y="3452813"/>
            <a:ext cx="31940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C6C19300-9338-4EE0-99BA-6179500FD74D}"/>
              </a:ext>
            </a:extLst>
          </p:cNvPr>
          <p:cNvSpPr>
            <a:spLocks noGrp="1" noChangeArrowheads="1"/>
          </p:cNvSpPr>
          <p:nvPr>
            <p:ph type="title"/>
          </p:nvPr>
        </p:nvSpPr>
        <p:spPr/>
        <p:txBody>
          <a:bodyPr/>
          <a:lstStyle/>
          <a:p>
            <a:r>
              <a:rPr lang="zh-CN" altLang="en-US"/>
              <a:t>持续的风险管理（</a:t>
            </a:r>
            <a:r>
              <a:rPr lang="en-US" altLang="zh-CN"/>
              <a:t>2</a:t>
            </a:r>
            <a:r>
              <a:rPr lang="zh-CN" altLang="en-US"/>
              <a:t>）</a:t>
            </a:r>
          </a:p>
        </p:txBody>
      </p:sp>
      <p:sp>
        <p:nvSpPr>
          <p:cNvPr id="109571" name="内容占位符 2">
            <a:extLst>
              <a:ext uri="{FF2B5EF4-FFF2-40B4-BE49-F238E27FC236}">
                <a16:creationId xmlns:a16="http://schemas.microsoft.com/office/drawing/2014/main" id="{B793E3C7-A966-445A-A7E0-A8F85E463949}"/>
              </a:ext>
            </a:extLst>
          </p:cNvPr>
          <p:cNvSpPr>
            <a:spLocks noGrp="1" noChangeArrowheads="1"/>
          </p:cNvSpPr>
          <p:nvPr>
            <p:ph idx="1"/>
          </p:nvPr>
        </p:nvSpPr>
        <p:spPr/>
        <p:txBody>
          <a:bodyPr/>
          <a:lstStyle/>
          <a:p>
            <a:r>
              <a:rPr lang="zh-CN" altLang="en-US"/>
              <a:t>计划</a:t>
            </a:r>
            <a:endParaRPr lang="en-US" altLang="zh-CN"/>
          </a:p>
          <a:p>
            <a:pPr marL="750888" lvl="1"/>
            <a:r>
              <a:rPr lang="zh-CN" altLang="en-US"/>
              <a:t>制定克服风险的行动方案</a:t>
            </a:r>
            <a:endParaRPr lang="en-US" altLang="zh-CN"/>
          </a:p>
          <a:p>
            <a:r>
              <a:rPr lang="zh-CN" altLang="en-US"/>
              <a:t>追踪</a:t>
            </a:r>
            <a:endParaRPr lang="en-US" altLang="zh-CN"/>
          </a:p>
          <a:p>
            <a:pPr marL="750888" lvl="1"/>
            <a:r>
              <a:rPr lang="zh-CN" altLang="en-US"/>
              <a:t>控制风险指标</a:t>
            </a:r>
            <a:endParaRPr lang="en-US" altLang="zh-CN"/>
          </a:p>
          <a:p>
            <a:pPr marL="750888" lvl="1"/>
            <a:r>
              <a:rPr lang="zh-CN" altLang="en-US"/>
              <a:t>重评估风险</a:t>
            </a:r>
            <a:endParaRPr lang="en-US" altLang="zh-CN"/>
          </a:p>
          <a:p>
            <a:r>
              <a:rPr lang="zh-CN" altLang="en-US"/>
              <a:t>控制</a:t>
            </a:r>
            <a:endParaRPr lang="en-US" altLang="zh-CN"/>
          </a:p>
          <a:p>
            <a:pPr marL="750888" lvl="1"/>
            <a:r>
              <a:rPr lang="zh-CN" altLang="en-US"/>
              <a:t>根据风险控制效果更新行动方案；</a:t>
            </a:r>
            <a:endParaRPr lang="en-US" altLang="zh-CN"/>
          </a:p>
          <a:p>
            <a:r>
              <a:rPr lang="zh-CN" altLang="en-US"/>
              <a:t>沟通</a:t>
            </a:r>
            <a:endParaRPr lang="en-US" altLang="zh-CN"/>
          </a:p>
          <a:p>
            <a:pPr marL="750888" lvl="1"/>
            <a:r>
              <a:rPr lang="zh-CN" altLang="en-US"/>
              <a:t>对当前紧迫的风险共享信息</a:t>
            </a:r>
            <a:endParaRPr lang="en-US" altLang="zh-CN"/>
          </a:p>
          <a:p>
            <a:endParaRPr lang="en-US" altLang="zh-CN"/>
          </a:p>
          <a:p>
            <a:endParaRPr lang="zh-CN" altLang="en-US"/>
          </a:p>
        </p:txBody>
      </p:sp>
      <p:sp>
        <p:nvSpPr>
          <p:cNvPr id="109572" name="灯片编号占位符 3">
            <a:extLst>
              <a:ext uri="{FF2B5EF4-FFF2-40B4-BE49-F238E27FC236}">
                <a16:creationId xmlns:a16="http://schemas.microsoft.com/office/drawing/2014/main" id="{BA7F4802-1FA2-4422-84E6-EF15D36D0E41}"/>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20ACC066-E277-488B-96AF-74889FD49EBB}" type="slidenum">
              <a:rPr lang="en-US" altLang="en-US" sz="1000" baseline="0"/>
              <a:pPr eaLnBrk="1" hangingPunct="1"/>
              <a:t>82</a:t>
            </a:fld>
            <a:endParaRPr lang="en-US" altLang="en-US" sz="1000" baseline="0"/>
          </a:p>
        </p:txBody>
      </p:sp>
      <p:pic>
        <p:nvPicPr>
          <p:cNvPr id="109573" name="Picture 2">
            <a:extLst>
              <a:ext uri="{FF2B5EF4-FFF2-40B4-BE49-F238E27FC236}">
                <a16:creationId xmlns:a16="http://schemas.microsoft.com/office/drawing/2014/main" id="{C8BFB933-2D9C-404A-A24E-0D8D53530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588" y="3427413"/>
            <a:ext cx="31940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7D182B43-292A-47F5-8410-5D161021C408}"/>
              </a:ext>
            </a:extLst>
          </p:cNvPr>
          <p:cNvSpPr>
            <a:spLocks noGrp="1" noChangeArrowheads="1"/>
          </p:cNvSpPr>
          <p:nvPr>
            <p:ph type="title"/>
          </p:nvPr>
        </p:nvSpPr>
        <p:spPr/>
        <p:txBody>
          <a:bodyPr/>
          <a:lstStyle/>
          <a:p>
            <a:r>
              <a:rPr lang="zh-CN" altLang="en-US"/>
              <a:t>标示风险：检查表（</a:t>
            </a:r>
            <a:r>
              <a:rPr lang="en-US" altLang="zh-CN"/>
              <a:t>1</a:t>
            </a:r>
            <a:r>
              <a:rPr lang="zh-CN" altLang="en-US"/>
              <a:t>）</a:t>
            </a:r>
          </a:p>
        </p:txBody>
      </p:sp>
      <p:sp>
        <p:nvSpPr>
          <p:cNvPr id="110595" name="内容占位符 2">
            <a:extLst>
              <a:ext uri="{FF2B5EF4-FFF2-40B4-BE49-F238E27FC236}">
                <a16:creationId xmlns:a16="http://schemas.microsoft.com/office/drawing/2014/main" id="{912CA957-5BE1-4961-966C-2D4E49375AC2}"/>
              </a:ext>
            </a:extLst>
          </p:cNvPr>
          <p:cNvSpPr>
            <a:spLocks noGrp="1" noChangeArrowheads="1"/>
          </p:cNvSpPr>
          <p:nvPr>
            <p:ph idx="1"/>
          </p:nvPr>
        </p:nvSpPr>
        <p:spPr>
          <a:xfrm>
            <a:off x="1017588" y="1751013"/>
            <a:ext cx="3232150" cy="3902075"/>
          </a:xfrm>
        </p:spPr>
        <p:txBody>
          <a:bodyPr/>
          <a:lstStyle/>
          <a:p>
            <a:r>
              <a:rPr lang="zh-CN" altLang="en-US"/>
              <a:t>人员不足</a:t>
            </a:r>
            <a:endParaRPr lang="en-US" altLang="zh-CN"/>
          </a:p>
          <a:p>
            <a:pPr marL="750888" lvl="1"/>
            <a:r>
              <a:rPr lang="zh-CN" altLang="en-US"/>
              <a:t>使用顶级的人才</a:t>
            </a:r>
            <a:endParaRPr lang="en-US" altLang="zh-CN"/>
          </a:p>
          <a:p>
            <a:pPr marL="750888" lvl="1"/>
            <a:r>
              <a:rPr lang="zh-CN" altLang="en-US"/>
              <a:t>建立工作团队</a:t>
            </a:r>
            <a:endParaRPr lang="en-US" altLang="zh-CN"/>
          </a:p>
          <a:p>
            <a:pPr marL="750888" lvl="1"/>
            <a:r>
              <a:rPr lang="zh-CN" altLang="en-US"/>
              <a:t>培训</a:t>
            </a:r>
            <a:endParaRPr lang="en-US" altLang="zh-CN"/>
          </a:p>
          <a:p>
            <a:r>
              <a:rPr lang="zh-CN" altLang="en-US"/>
              <a:t>不现实的规划和预算</a:t>
            </a:r>
            <a:endParaRPr lang="en-US" altLang="zh-CN"/>
          </a:p>
          <a:p>
            <a:pPr marL="750888" lvl="1"/>
            <a:r>
              <a:rPr lang="zh-CN" altLang="en-US"/>
              <a:t>多种不同来源的估算</a:t>
            </a:r>
            <a:endParaRPr lang="en-US" altLang="zh-CN"/>
          </a:p>
          <a:p>
            <a:pPr marL="750888" lvl="1"/>
            <a:r>
              <a:rPr lang="zh-CN" altLang="en-US"/>
              <a:t>设计方案昂贵</a:t>
            </a:r>
            <a:endParaRPr lang="en-US" altLang="zh-CN"/>
          </a:p>
          <a:p>
            <a:pPr marL="750888" lvl="1"/>
            <a:r>
              <a:rPr lang="zh-CN" altLang="en-US"/>
              <a:t>需求取消</a:t>
            </a:r>
            <a:endParaRPr lang="en-US" altLang="zh-CN"/>
          </a:p>
          <a:p>
            <a:r>
              <a:rPr lang="zh-CN" altLang="en-US"/>
              <a:t>开发错误的软件功能</a:t>
            </a:r>
            <a:endParaRPr lang="en-US" altLang="zh-CN"/>
          </a:p>
          <a:p>
            <a:pPr marL="750888" lvl="1"/>
            <a:r>
              <a:rPr lang="zh-CN" altLang="en-US"/>
              <a:t>更好的需求分析</a:t>
            </a:r>
            <a:endParaRPr lang="en-US" altLang="zh-CN"/>
          </a:p>
          <a:p>
            <a:pPr marL="750888" lvl="1"/>
            <a:r>
              <a:rPr lang="zh-CN" altLang="en-US"/>
              <a:t>组织和操作分析</a:t>
            </a:r>
          </a:p>
        </p:txBody>
      </p:sp>
      <p:sp>
        <p:nvSpPr>
          <p:cNvPr id="110596" name="灯片编号占位符 3">
            <a:extLst>
              <a:ext uri="{FF2B5EF4-FFF2-40B4-BE49-F238E27FC236}">
                <a16:creationId xmlns:a16="http://schemas.microsoft.com/office/drawing/2014/main" id="{D283C461-5107-4671-979A-73C08CE271B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A96575A2-9F1E-4F2A-946B-EAD8F08DAB05}" type="slidenum">
              <a:rPr lang="en-US" altLang="en-US" sz="1000" baseline="0"/>
              <a:pPr eaLnBrk="1" hangingPunct="1"/>
              <a:t>83</a:t>
            </a:fld>
            <a:endParaRPr lang="en-US" altLang="en-US" sz="1000" baseline="0"/>
          </a:p>
        </p:txBody>
      </p:sp>
      <p:sp>
        <p:nvSpPr>
          <p:cNvPr id="5" name="内容占位符 2">
            <a:extLst>
              <a:ext uri="{FF2B5EF4-FFF2-40B4-BE49-F238E27FC236}">
                <a16:creationId xmlns:a16="http://schemas.microsoft.com/office/drawing/2014/main" id="{6B63E64D-4832-4C8D-B724-2C365310784B}"/>
              </a:ext>
            </a:extLst>
          </p:cNvPr>
          <p:cNvSpPr txBox="1"/>
          <p:nvPr/>
        </p:nvSpPr>
        <p:spPr bwMode="auto">
          <a:xfrm>
            <a:off x="5130800" y="1757363"/>
            <a:ext cx="370205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spcBef>
                <a:spcPct val="10000"/>
              </a:spcBef>
              <a:spcAft>
                <a:spcPct val="0"/>
              </a:spcAft>
              <a:buClr>
                <a:srgbClr val="FF9900"/>
              </a:buClr>
              <a:buFont typeface="Wingdings" panose="05000000000000000000" pitchFamily="2" charset="2"/>
              <a:buChar char="§"/>
              <a:defRPr sz="2400" baseline="0">
                <a:solidFill>
                  <a:schemeClr val="bg1"/>
                </a:solidFill>
                <a:latin typeface="+mn-lt"/>
                <a:ea typeface="+mn-ea"/>
                <a:cs typeface="+mn-cs"/>
              </a:defRPr>
            </a:lvl1pPr>
            <a:lvl2pPr marL="751205" indent="-285750" algn="l" rtl="0" eaLnBrk="0" fontAlgn="base" hangingPunct="0">
              <a:spcBef>
                <a:spcPct val="25000"/>
              </a:spcBef>
              <a:spcAft>
                <a:spcPct val="15000"/>
              </a:spcAft>
              <a:buClr>
                <a:srgbClr val="FF9900"/>
              </a:buClr>
              <a:buFont typeface="Wingdings" panose="05000000000000000000" pitchFamily="2" charset="2"/>
              <a:buChar char="p"/>
              <a:defRPr sz="1600">
                <a:solidFill>
                  <a:schemeClr val="bg1"/>
                </a:solidFill>
                <a:latin typeface="+mn-lt"/>
                <a:ea typeface="+mn-ea"/>
                <a:cs typeface="+mn-cs"/>
              </a:defRPr>
            </a:lvl2pPr>
            <a:lvl3pPr marL="1143000" indent="-228600" algn="l" rtl="0" eaLnBrk="0" fontAlgn="base" hangingPunct="0">
              <a:spcBef>
                <a:spcPct val="20000"/>
              </a:spcBef>
              <a:spcAft>
                <a:spcPct val="0"/>
              </a:spcAft>
              <a:buClr>
                <a:srgbClr val="FF9900"/>
              </a:buClr>
              <a:buFont typeface="Wingdings" panose="05000000000000000000" pitchFamily="2" charset="2"/>
              <a:buChar char="§"/>
              <a:defRPr sz="1600">
                <a:solidFill>
                  <a:schemeClr val="bg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sz="1600">
                <a:solidFill>
                  <a:schemeClr val="bg1"/>
                </a:solidFill>
                <a:latin typeface="+mn-lt"/>
                <a:ea typeface="+mn-ea"/>
                <a:cs typeface="+mn-cs"/>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600">
                <a:solidFill>
                  <a:schemeClr val="bg1"/>
                </a:solidFill>
                <a:latin typeface="+mn-lt"/>
                <a:ea typeface="+mn-ea"/>
                <a:cs typeface="+mn-cs"/>
              </a:defRPr>
            </a:lvl5pPr>
            <a:lvl6pPr marL="25146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6pPr>
            <a:lvl7pPr marL="29718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7pPr>
            <a:lvl8pPr marL="34290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8pPr>
            <a:lvl9pPr marL="3886200" indent="-228600" algn="l" rtl="0" fontAlgn="base">
              <a:spcBef>
                <a:spcPct val="20000"/>
              </a:spcBef>
              <a:spcAft>
                <a:spcPct val="0"/>
              </a:spcAft>
              <a:buClr>
                <a:schemeClr val="accent2"/>
              </a:buClr>
              <a:buFont typeface="Arial" panose="020B0604020202020204" pitchFamily="34" charset="0"/>
              <a:defRPr sz="1600">
                <a:solidFill>
                  <a:schemeClr val="bg1"/>
                </a:solidFill>
                <a:latin typeface="+mn-lt"/>
                <a:ea typeface="+mn-ea"/>
                <a:cs typeface="+mn-cs"/>
              </a:defRPr>
            </a:lvl9pPr>
          </a:lstStyle>
          <a:p>
            <a:pPr>
              <a:defRPr/>
            </a:pPr>
            <a:r>
              <a:rPr lang="zh-CN" altLang="en-US" dirty="0"/>
              <a:t>持续的需求变更</a:t>
            </a:r>
            <a:endParaRPr lang="en-US" altLang="zh-CN" dirty="0"/>
          </a:p>
          <a:p>
            <a:pPr lvl="1">
              <a:defRPr/>
            </a:pPr>
            <a:r>
              <a:rPr lang="zh-CN" altLang="en-US" baseline="0" dirty="0">
                <a:latin typeface="+mn-ea"/>
              </a:rPr>
              <a:t>提高变更门槛</a:t>
            </a:r>
            <a:endParaRPr lang="en-US" altLang="zh-CN" baseline="0" dirty="0">
              <a:latin typeface="+mn-ea"/>
            </a:endParaRPr>
          </a:p>
          <a:p>
            <a:pPr lvl="1">
              <a:defRPr/>
            </a:pPr>
            <a:r>
              <a:rPr lang="zh-CN" altLang="en-US" baseline="0" dirty="0"/>
              <a:t>信息隐藏</a:t>
            </a:r>
            <a:endParaRPr lang="en-US" altLang="zh-CN" baseline="0" dirty="0"/>
          </a:p>
          <a:p>
            <a:pPr lvl="1">
              <a:defRPr/>
            </a:pPr>
            <a:r>
              <a:rPr lang="zh-CN" altLang="en-US" baseline="0" dirty="0"/>
              <a:t>迭代式开放</a:t>
            </a:r>
            <a:endParaRPr lang="en-US" altLang="zh-CN" baseline="0" dirty="0"/>
          </a:p>
          <a:p>
            <a:pPr>
              <a:defRPr/>
            </a:pPr>
            <a:r>
              <a:rPr lang="zh-CN" altLang="en-US" dirty="0"/>
              <a:t>第三方组件的缺陷</a:t>
            </a:r>
            <a:endParaRPr lang="en-US" altLang="zh-CN" dirty="0"/>
          </a:p>
          <a:p>
            <a:pPr lvl="1">
              <a:defRPr/>
            </a:pPr>
            <a:r>
              <a:rPr lang="zh-CN" altLang="en-US" baseline="0" dirty="0"/>
              <a:t>提前进行测试和评估</a:t>
            </a:r>
            <a:endParaRPr lang="en-US" altLang="zh-CN" baseline="0" dirty="0"/>
          </a:p>
          <a:p>
            <a:pPr lvl="1">
              <a:defRPr/>
            </a:pPr>
            <a:r>
              <a:rPr lang="zh-CN" altLang="en-US" baseline="0" dirty="0"/>
              <a:t>检查，兼容性分析</a:t>
            </a:r>
            <a:endParaRPr lang="en-US" altLang="zh-CN" baseline="0" dirty="0"/>
          </a:p>
          <a:p>
            <a:pPr>
              <a:defRPr/>
            </a:pPr>
            <a:r>
              <a:rPr lang="zh-CN" altLang="en-US" dirty="0"/>
              <a:t>实时性能缺陷</a:t>
            </a:r>
            <a:endParaRPr lang="en-US" altLang="zh-CN" dirty="0"/>
          </a:p>
          <a:p>
            <a:pPr lvl="1">
              <a:defRPr/>
            </a:pPr>
            <a:r>
              <a:rPr lang="zh-CN" altLang="en-US" baseline="0" dirty="0"/>
              <a:t>有针对性的分析</a:t>
            </a:r>
            <a:endParaRPr lang="en-US" altLang="zh-CN" baseline="0" dirty="0"/>
          </a:p>
          <a:p>
            <a:pPr lvl="1">
              <a:defRPr/>
            </a:pPr>
            <a:r>
              <a:rPr lang="zh-CN" altLang="en-US" baseline="0" dirty="0"/>
              <a:t>仿真，测试平台和模型</a:t>
            </a:r>
            <a:endParaRPr lang="en-US" altLang="zh-CN" baseline="0" dirty="0"/>
          </a:p>
          <a:p>
            <a:pPr>
              <a:defRPr/>
            </a:pP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681B9D7F-29C3-4368-8F86-4427E76C2C8A}"/>
              </a:ext>
            </a:extLst>
          </p:cNvPr>
          <p:cNvSpPr>
            <a:spLocks noGrp="1" noChangeArrowheads="1"/>
          </p:cNvSpPr>
          <p:nvPr>
            <p:ph type="title"/>
          </p:nvPr>
        </p:nvSpPr>
        <p:spPr/>
        <p:txBody>
          <a:bodyPr/>
          <a:lstStyle/>
          <a:p>
            <a:r>
              <a:rPr lang="zh-CN" altLang="en-US"/>
              <a:t>标示风险：检查表（</a:t>
            </a:r>
            <a:r>
              <a:rPr lang="en-US" altLang="zh-CN"/>
              <a:t>2</a:t>
            </a:r>
            <a:r>
              <a:rPr lang="zh-CN" altLang="en-US"/>
              <a:t>）</a:t>
            </a:r>
          </a:p>
        </p:txBody>
      </p:sp>
      <p:sp>
        <p:nvSpPr>
          <p:cNvPr id="111619" name="内容占位符 2">
            <a:extLst>
              <a:ext uri="{FF2B5EF4-FFF2-40B4-BE49-F238E27FC236}">
                <a16:creationId xmlns:a16="http://schemas.microsoft.com/office/drawing/2014/main" id="{9CEEE7B3-68F6-42DF-8B4F-D73A8CFD0959}"/>
              </a:ext>
            </a:extLst>
          </p:cNvPr>
          <p:cNvSpPr>
            <a:spLocks noGrp="1" noChangeArrowheads="1"/>
          </p:cNvSpPr>
          <p:nvPr>
            <p:ph idx="1"/>
          </p:nvPr>
        </p:nvSpPr>
        <p:spPr>
          <a:xfrm>
            <a:off x="736600" y="1630363"/>
            <a:ext cx="4157663" cy="3902075"/>
          </a:xfrm>
        </p:spPr>
        <p:txBody>
          <a:bodyPr/>
          <a:lstStyle/>
          <a:p>
            <a:r>
              <a:rPr lang="zh-CN" altLang="en-US"/>
              <a:t>开发错误的用户接口</a:t>
            </a:r>
            <a:endParaRPr lang="en-US" altLang="zh-CN"/>
          </a:p>
          <a:p>
            <a:pPr marL="750888" lvl="1"/>
            <a:r>
              <a:rPr lang="zh-CN" altLang="en-US"/>
              <a:t>原型，场景和任务分析</a:t>
            </a:r>
            <a:endParaRPr lang="en-US" altLang="zh-CN"/>
          </a:p>
          <a:p>
            <a:r>
              <a:rPr lang="zh-CN" altLang="en-US"/>
              <a:t>过度使用计算机科学的能力</a:t>
            </a:r>
            <a:endParaRPr lang="en-US" altLang="zh-CN"/>
          </a:p>
          <a:p>
            <a:pPr marL="750888" lvl="1"/>
            <a:r>
              <a:rPr lang="zh-CN" altLang="en-US"/>
              <a:t>技术分析</a:t>
            </a:r>
            <a:endParaRPr lang="en-US" altLang="zh-CN"/>
          </a:p>
          <a:p>
            <a:pPr marL="750888" lvl="1"/>
            <a:r>
              <a:rPr lang="zh-CN" altLang="en-US"/>
              <a:t>检查科学文献</a:t>
            </a:r>
            <a:endParaRPr lang="en-US" altLang="zh-CN"/>
          </a:p>
          <a:p>
            <a:endParaRPr lang="zh-CN" altLang="en-US"/>
          </a:p>
        </p:txBody>
      </p:sp>
      <p:sp>
        <p:nvSpPr>
          <p:cNvPr id="111620" name="灯片编号占位符 3">
            <a:extLst>
              <a:ext uri="{FF2B5EF4-FFF2-40B4-BE49-F238E27FC236}">
                <a16:creationId xmlns:a16="http://schemas.microsoft.com/office/drawing/2014/main" id="{4A13FA9E-B385-4DE3-9BA3-1FB69159420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AF3EF2EC-6C88-456B-99F4-4B222525CEDC}" type="slidenum">
              <a:rPr lang="en-US" altLang="en-US" sz="1000" baseline="0"/>
              <a:pPr eaLnBrk="1" hangingPunct="1"/>
              <a:t>84</a:t>
            </a:fld>
            <a:endParaRPr lang="en-US" altLang="en-US" sz="1000" baseline="0"/>
          </a:p>
        </p:txBody>
      </p:sp>
      <p:sp>
        <p:nvSpPr>
          <p:cNvPr id="111621" name="内容占位符 2">
            <a:extLst>
              <a:ext uri="{FF2B5EF4-FFF2-40B4-BE49-F238E27FC236}">
                <a16:creationId xmlns:a16="http://schemas.microsoft.com/office/drawing/2014/main" id="{3C4710DC-E374-46E8-9202-4A38F2D43709}"/>
              </a:ext>
            </a:extLst>
          </p:cNvPr>
          <p:cNvSpPr txBox="1">
            <a:spLocks noChangeArrowheads="1"/>
          </p:cNvSpPr>
          <p:nvPr/>
        </p:nvSpPr>
        <p:spPr bwMode="auto">
          <a:xfrm>
            <a:off x="5241925" y="1630363"/>
            <a:ext cx="7348538"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eaLnBrk="0" hangingPunct="0">
              <a:defRPr sz="1200" baseline="-25000">
                <a:solidFill>
                  <a:schemeClr val="tx1"/>
                </a:solidFill>
                <a:latin typeface="Arial" panose="020B0604020202020204" pitchFamily="34" charset="0"/>
                <a:ea typeface="楷体_GB2312" pitchFamily="49" charset="-122"/>
              </a:defRPr>
            </a:lvl1pPr>
            <a:lvl2pPr marL="750888"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a:spcBef>
                <a:spcPct val="10000"/>
              </a:spcBef>
              <a:buClr>
                <a:srgbClr val="FF9900"/>
              </a:buClr>
              <a:buFont typeface="Wingdings" panose="05000000000000000000" pitchFamily="2" charset="2"/>
              <a:buChar char="§"/>
            </a:pPr>
            <a:r>
              <a:rPr lang="zh-CN" altLang="en-US" sz="2400" baseline="0">
                <a:solidFill>
                  <a:schemeClr val="bg1"/>
                </a:solidFill>
              </a:rPr>
              <a:t>第三方执行任务的缺陷</a:t>
            </a:r>
            <a:endParaRPr lang="en-US" altLang="zh-CN" sz="2400" baseline="0">
              <a:solidFill>
                <a:schemeClr val="bg1"/>
              </a:solidFill>
            </a:endParaRPr>
          </a:p>
          <a:p>
            <a:pPr lvl="1">
              <a:spcBef>
                <a:spcPct val="25000"/>
              </a:spcBef>
              <a:spcAft>
                <a:spcPct val="15000"/>
              </a:spcAft>
              <a:buClr>
                <a:srgbClr val="FF9900"/>
              </a:buClr>
              <a:buFont typeface="Wingdings" panose="05000000000000000000" pitchFamily="2" charset="2"/>
              <a:buChar char="p"/>
            </a:pPr>
            <a:r>
              <a:rPr lang="en-US" altLang="zh-CN" sz="1600" baseline="0">
                <a:solidFill>
                  <a:schemeClr val="bg1"/>
                </a:solidFill>
              </a:rPr>
              <a:t>Pre-award audits</a:t>
            </a:r>
          </a:p>
          <a:p>
            <a:pPr lvl="1">
              <a:spcBef>
                <a:spcPct val="25000"/>
              </a:spcBef>
              <a:spcAft>
                <a:spcPct val="15000"/>
              </a:spcAft>
              <a:buClr>
                <a:srgbClr val="FF9900"/>
              </a:buClr>
              <a:buFont typeface="Wingdings" panose="05000000000000000000" pitchFamily="2" charset="2"/>
              <a:buChar char="p"/>
            </a:pPr>
            <a:r>
              <a:rPr lang="en-US" altLang="zh-CN" sz="1600" baseline="0">
                <a:solidFill>
                  <a:schemeClr val="bg1"/>
                </a:solidFill>
              </a:rPr>
              <a:t>Comptetive designing</a:t>
            </a:r>
          </a:p>
          <a:p>
            <a:pPr>
              <a:spcBef>
                <a:spcPct val="10000"/>
              </a:spcBef>
              <a:buClr>
                <a:srgbClr val="FF9900"/>
              </a:buClr>
              <a:buFont typeface="Wingdings" panose="05000000000000000000" pitchFamily="2" charset="2"/>
              <a:buChar char="§"/>
            </a:pPr>
            <a:endParaRPr lang="zh-CN" altLang="en-US" sz="2400" baseline="0">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a:extLst>
              <a:ext uri="{FF2B5EF4-FFF2-40B4-BE49-F238E27FC236}">
                <a16:creationId xmlns:a16="http://schemas.microsoft.com/office/drawing/2014/main" id="{AA99A49B-685C-47EA-9E07-BACD0872348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829A6965-2DD0-4E2F-976F-F135ED7F1D45}" type="slidenum">
              <a:rPr lang="en-US" altLang="en-US" sz="1000" baseline="0">
                <a:solidFill>
                  <a:srgbClr val="FFFFFF"/>
                </a:solidFill>
              </a:rPr>
              <a:pPr eaLnBrk="1" hangingPunct="1"/>
              <a:t>85</a:t>
            </a:fld>
            <a:endParaRPr lang="en-US" altLang="en-US" sz="1000" baseline="0">
              <a:solidFill>
                <a:srgbClr val="FFFFFF"/>
              </a:solidFill>
            </a:endParaRPr>
          </a:p>
        </p:txBody>
      </p:sp>
      <p:sp>
        <p:nvSpPr>
          <p:cNvPr id="112643" name="Rectangle 2">
            <a:extLst>
              <a:ext uri="{FF2B5EF4-FFF2-40B4-BE49-F238E27FC236}">
                <a16:creationId xmlns:a16="http://schemas.microsoft.com/office/drawing/2014/main" id="{C1D6314E-DA9E-41D6-A241-B46954D0D39F}"/>
              </a:ext>
            </a:extLst>
          </p:cNvPr>
          <p:cNvSpPr>
            <a:spLocks noGrp="1" noChangeArrowheads="1"/>
          </p:cNvSpPr>
          <p:nvPr>
            <p:ph type="title"/>
          </p:nvPr>
        </p:nvSpPr>
        <p:spPr/>
        <p:txBody>
          <a:bodyPr/>
          <a:lstStyle/>
          <a:p>
            <a:pPr eaLnBrk="1" hangingPunct="1"/>
            <a:r>
              <a:rPr lang="zh-CN" altLang="en-US"/>
              <a:t>举例：风险检查表（</a:t>
            </a:r>
            <a:r>
              <a:rPr lang="en-US" altLang="zh-CN"/>
              <a:t>1</a:t>
            </a:r>
            <a:r>
              <a:rPr lang="zh-CN" altLang="en-US"/>
              <a:t>）</a:t>
            </a:r>
            <a:br>
              <a:rPr lang="zh-CN" altLang="en-US" sz="3600"/>
            </a:br>
            <a:endParaRPr lang="zh-CN" altLang="en-US" sz="3600"/>
          </a:p>
        </p:txBody>
      </p:sp>
      <p:pic>
        <p:nvPicPr>
          <p:cNvPr id="112644" name="Picture 4">
            <a:extLst>
              <a:ext uri="{FF2B5EF4-FFF2-40B4-BE49-F238E27FC236}">
                <a16:creationId xmlns:a16="http://schemas.microsoft.com/office/drawing/2014/main" id="{E5752842-57E1-4A39-8369-379B3ED37E32}"/>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23900" y="1481138"/>
            <a:ext cx="7835900" cy="4678362"/>
          </a:xfr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3">
            <a:extLst>
              <a:ext uri="{FF2B5EF4-FFF2-40B4-BE49-F238E27FC236}">
                <a16:creationId xmlns:a16="http://schemas.microsoft.com/office/drawing/2014/main" id="{4829C5A1-5E8A-49C1-82A5-8DD0BCBC9DB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60F31E4-BDE3-4797-A9BF-CA2FA04B247D}" type="slidenum">
              <a:rPr lang="en-US" altLang="en-US" sz="1000" baseline="0"/>
              <a:pPr eaLnBrk="1" hangingPunct="1"/>
              <a:t>86</a:t>
            </a:fld>
            <a:endParaRPr lang="en-US" altLang="en-US" sz="1000" baseline="0"/>
          </a:p>
        </p:txBody>
      </p:sp>
      <p:sp>
        <p:nvSpPr>
          <p:cNvPr id="113667" name="Rectangle 2">
            <a:extLst>
              <a:ext uri="{FF2B5EF4-FFF2-40B4-BE49-F238E27FC236}">
                <a16:creationId xmlns:a16="http://schemas.microsoft.com/office/drawing/2014/main" id="{4AC61D6F-8961-4D8B-966C-2CAD35373761}"/>
              </a:ext>
            </a:extLst>
          </p:cNvPr>
          <p:cNvSpPr>
            <a:spLocks noGrp="1" noChangeArrowheads="1"/>
          </p:cNvSpPr>
          <p:nvPr>
            <p:ph type="title"/>
          </p:nvPr>
        </p:nvSpPr>
        <p:spPr/>
        <p:txBody>
          <a:bodyPr/>
          <a:lstStyle/>
          <a:p>
            <a:pPr eaLnBrk="1" hangingPunct="1"/>
            <a:r>
              <a:rPr lang="zh-CN" altLang="en-US"/>
              <a:t>举例：风险检查表（</a:t>
            </a:r>
            <a:r>
              <a:rPr lang="en-US" altLang="zh-CN"/>
              <a:t>2</a:t>
            </a:r>
            <a:r>
              <a:rPr lang="zh-CN" altLang="en-US"/>
              <a:t>）</a:t>
            </a:r>
            <a:br>
              <a:rPr lang="zh-CN" altLang="en-US" sz="3600"/>
            </a:br>
            <a:endParaRPr lang="zh-CN" altLang="en-US" sz="3600"/>
          </a:p>
        </p:txBody>
      </p:sp>
      <p:pic>
        <p:nvPicPr>
          <p:cNvPr id="113668" name="Picture 4">
            <a:extLst>
              <a:ext uri="{FF2B5EF4-FFF2-40B4-BE49-F238E27FC236}">
                <a16:creationId xmlns:a16="http://schemas.microsoft.com/office/drawing/2014/main" id="{8EEA3ED5-1B4E-4F0A-B6A8-75C819DDAE09}"/>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7863" y="1443038"/>
            <a:ext cx="7718425" cy="4957762"/>
          </a:xfr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92069807-5B7C-4461-AD3D-60A640E218B6}"/>
              </a:ext>
            </a:extLst>
          </p:cNvPr>
          <p:cNvSpPr>
            <a:spLocks noGrp="1" noChangeArrowheads="1"/>
          </p:cNvSpPr>
          <p:nvPr>
            <p:ph type="title"/>
          </p:nvPr>
        </p:nvSpPr>
        <p:spPr/>
        <p:txBody>
          <a:bodyPr/>
          <a:lstStyle/>
          <a:p>
            <a:pPr eaLnBrk="1" hangingPunct="1"/>
            <a:endParaRPr lang="zh-CN" altLang="en-US"/>
          </a:p>
        </p:txBody>
      </p:sp>
      <p:sp>
        <p:nvSpPr>
          <p:cNvPr id="114691" name="灯片编号占位符 3">
            <a:extLst>
              <a:ext uri="{FF2B5EF4-FFF2-40B4-BE49-F238E27FC236}">
                <a16:creationId xmlns:a16="http://schemas.microsoft.com/office/drawing/2014/main" id="{CFDC06DA-A4AB-4B2F-AA4F-96E8475AEAF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1ADD22A-E31E-409E-9A34-21CC15520BD1}" type="slidenum">
              <a:rPr lang="en-US" altLang="en-US" sz="1000" baseline="0">
                <a:solidFill>
                  <a:srgbClr val="FFFFFF"/>
                </a:solidFill>
              </a:rPr>
              <a:pPr eaLnBrk="1" hangingPunct="1"/>
              <a:t>87</a:t>
            </a:fld>
            <a:endParaRPr lang="en-US" altLang="en-US" sz="1000" baseline="0">
              <a:solidFill>
                <a:srgbClr val="FFFFFF"/>
              </a:solidFill>
            </a:endParaRPr>
          </a:p>
        </p:txBody>
      </p:sp>
      <p:pic>
        <p:nvPicPr>
          <p:cNvPr id="114692" name="Picture 2">
            <a:extLst>
              <a:ext uri="{FF2B5EF4-FFF2-40B4-BE49-F238E27FC236}">
                <a16:creationId xmlns:a16="http://schemas.microsoft.com/office/drawing/2014/main" id="{6676434A-4DE7-49CD-B629-E1901D8721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3988" y="425450"/>
            <a:ext cx="8837612" cy="5986463"/>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3">
            <a:extLst>
              <a:ext uri="{FF2B5EF4-FFF2-40B4-BE49-F238E27FC236}">
                <a16:creationId xmlns:a16="http://schemas.microsoft.com/office/drawing/2014/main" id="{89C8D488-7637-4CDF-9FCD-902AA9C73F9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1C47ADE0-6826-44A2-B8C7-275D11041EC8}" type="slidenum">
              <a:rPr lang="en-US" altLang="en-US" sz="1000" baseline="0"/>
              <a:pPr eaLnBrk="1" hangingPunct="1"/>
              <a:t>88</a:t>
            </a:fld>
            <a:endParaRPr lang="en-US" altLang="en-US" sz="1000" baseline="0"/>
          </a:p>
        </p:txBody>
      </p:sp>
      <p:sp>
        <p:nvSpPr>
          <p:cNvPr id="115715" name="Rectangle 2">
            <a:extLst>
              <a:ext uri="{FF2B5EF4-FFF2-40B4-BE49-F238E27FC236}">
                <a16:creationId xmlns:a16="http://schemas.microsoft.com/office/drawing/2014/main" id="{ACB8420D-72CD-4210-A567-0AB9DEF3E009}"/>
              </a:ext>
            </a:extLst>
          </p:cNvPr>
          <p:cNvSpPr>
            <a:spLocks noGrp="1" noChangeArrowheads="1"/>
          </p:cNvSpPr>
          <p:nvPr>
            <p:ph type="title"/>
          </p:nvPr>
        </p:nvSpPr>
        <p:spPr/>
        <p:txBody>
          <a:bodyPr/>
          <a:lstStyle/>
          <a:p>
            <a:pPr eaLnBrk="1" hangingPunct="1"/>
            <a:r>
              <a:rPr lang="zh-CN" altLang="en-US"/>
              <a:t>举例：软件项目风险分析</a:t>
            </a:r>
            <a:r>
              <a:rPr lang="zh-CN" altLang="en-US" sz="3600"/>
              <a:t> </a:t>
            </a:r>
            <a:br>
              <a:rPr lang="zh-CN" altLang="en-US" sz="3600"/>
            </a:br>
            <a:endParaRPr lang="zh-CN" altLang="en-US" sz="3600"/>
          </a:p>
        </p:txBody>
      </p:sp>
      <p:pic>
        <p:nvPicPr>
          <p:cNvPr id="115716" name="Picture 4">
            <a:extLst>
              <a:ext uri="{FF2B5EF4-FFF2-40B4-BE49-F238E27FC236}">
                <a16:creationId xmlns:a16="http://schemas.microsoft.com/office/drawing/2014/main" id="{FCA0681C-2B00-4527-912B-93EACB5F7255}"/>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63600" y="1468438"/>
            <a:ext cx="7285038" cy="4564062"/>
          </a:xfr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530C1B9F-5874-4150-B64E-E8F9C004D0EB}"/>
              </a:ext>
            </a:extLst>
          </p:cNvPr>
          <p:cNvSpPr>
            <a:spLocks noGrp="1" noChangeArrowheads="1"/>
          </p:cNvSpPr>
          <p:nvPr>
            <p:ph type="title"/>
          </p:nvPr>
        </p:nvSpPr>
        <p:spPr/>
        <p:txBody>
          <a:bodyPr/>
          <a:lstStyle/>
          <a:p>
            <a:r>
              <a:rPr lang="zh-CN" altLang="en-US"/>
              <a:t>标示风险：错误树分析（</a:t>
            </a:r>
            <a:r>
              <a:rPr lang="en-US" altLang="zh-CN"/>
              <a:t>Fault Tree Analysis</a:t>
            </a:r>
            <a:r>
              <a:rPr lang="zh-CN" altLang="en-US"/>
              <a:t>）</a:t>
            </a:r>
          </a:p>
        </p:txBody>
      </p:sp>
      <p:sp>
        <p:nvSpPr>
          <p:cNvPr id="116739" name="灯片编号占位符 3">
            <a:extLst>
              <a:ext uri="{FF2B5EF4-FFF2-40B4-BE49-F238E27FC236}">
                <a16:creationId xmlns:a16="http://schemas.microsoft.com/office/drawing/2014/main" id="{42EA00D5-BEA8-4A6F-BF7A-2E0B1F6546A8}"/>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40822D09-0EB5-4CBD-8664-DD8D241A283B}" type="slidenum">
              <a:rPr lang="en-US" altLang="en-US" sz="1000" baseline="0"/>
              <a:pPr eaLnBrk="1" hangingPunct="1"/>
              <a:t>89</a:t>
            </a:fld>
            <a:endParaRPr lang="en-US" altLang="en-US" sz="1000" baseline="0"/>
          </a:p>
        </p:txBody>
      </p:sp>
      <p:pic>
        <p:nvPicPr>
          <p:cNvPr id="116740" name="Picture 2">
            <a:extLst>
              <a:ext uri="{FF2B5EF4-FFF2-40B4-BE49-F238E27FC236}">
                <a16:creationId xmlns:a16="http://schemas.microsoft.com/office/drawing/2014/main" id="{4D53911C-AD2E-487A-ACD9-D6586E701C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12863" y="1865313"/>
            <a:ext cx="7612062" cy="4957762"/>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B89DC3CE-562A-49E9-8444-220CB2FAEAF3}"/>
              </a:ext>
            </a:extLst>
          </p:cNvPr>
          <p:cNvSpPr>
            <a:spLocks noGrp="1" noChangeArrowheads="1"/>
          </p:cNvSpPr>
          <p:nvPr>
            <p:ph type="title"/>
          </p:nvPr>
        </p:nvSpPr>
        <p:spPr/>
        <p:txBody>
          <a:bodyPr/>
          <a:lstStyle/>
          <a:p>
            <a:r>
              <a:rPr lang="zh-CN" altLang="en-US"/>
              <a:t>系统工程过程</a:t>
            </a:r>
          </a:p>
        </p:txBody>
      </p:sp>
      <p:sp>
        <p:nvSpPr>
          <p:cNvPr id="34819" name="灯片编号占位符 3">
            <a:extLst>
              <a:ext uri="{FF2B5EF4-FFF2-40B4-BE49-F238E27FC236}">
                <a16:creationId xmlns:a16="http://schemas.microsoft.com/office/drawing/2014/main" id="{503B5C0A-54F0-461B-A942-F34F737BC6C1}"/>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094A5E62-7100-4B5B-9925-4AEEFDEEDC9F}" type="slidenum">
              <a:rPr lang="en-US" altLang="en-US" sz="1000" baseline="0"/>
              <a:pPr eaLnBrk="1" hangingPunct="1"/>
              <a:t>9</a:t>
            </a:fld>
            <a:endParaRPr lang="en-US" altLang="en-US" sz="1000" baseline="0"/>
          </a:p>
        </p:txBody>
      </p:sp>
      <p:pic>
        <p:nvPicPr>
          <p:cNvPr id="34820" name="Picture 2">
            <a:extLst>
              <a:ext uri="{FF2B5EF4-FFF2-40B4-BE49-F238E27FC236}">
                <a16:creationId xmlns:a16="http://schemas.microsoft.com/office/drawing/2014/main" id="{D2AADD72-721C-47D4-A1CB-95727A777B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6225" y="1568450"/>
            <a:ext cx="8715375" cy="5257800"/>
          </a:xfr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3">
            <a:extLst>
              <a:ext uri="{FF2B5EF4-FFF2-40B4-BE49-F238E27FC236}">
                <a16:creationId xmlns:a16="http://schemas.microsoft.com/office/drawing/2014/main" id="{53B303DC-CBBF-4190-B5F4-E9FA1D9D4E8F}"/>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B7968935-D2D0-4429-8C7A-1B76789C0484}" type="slidenum">
              <a:rPr lang="en-US" altLang="en-US" sz="1000" baseline="0"/>
              <a:pPr eaLnBrk="1" hangingPunct="1"/>
              <a:t>90</a:t>
            </a:fld>
            <a:endParaRPr lang="en-US" altLang="en-US" sz="1000" baseline="0"/>
          </a:p>
        </p:txBody>
      </p:sp>
      <p:sp>
        <p:nvSpPr>
          <p:cNvPr id="117763" name="Rectangle 2">
            <a:extLst>
              <a:ext uri="{FF2B5EF4-FFF2-40B4-BE49-F238E27FC236}">
                <a16:creationId xmlns:a16="http://schemas.microsoft.com/office/drawing/2014/main" id="{7F71A996-9919-440B-9169-1EBD268ADBCB}"/>
              </a:ext>
            </a:extLst>
          </p:cNvPr>
          <p:cNvSpPr>
            <a:spLocks noGrp="1" noChangeArrowheads="1"/>
          </p:cNvSpPr>
          <p:nvPr>
            <p:ph type="title"/>
          </p:nvPr>
        </p:nvSpPr>
        <p:spPr/>
        <p:txBody>
          <a:bodyPr/>
          <a:lstStyle/>
          <a:p>
            <a:r>
              <a:rPr lang="zh-CN" altLang="en-US"/>
              <a:t>举例：风险应对策略</a:t>
            </a:r>
            <a:br>
              <a:rPr lang="zh-CN" altLang="en-US" sz="3600"/>
            </a:br>
            <a:endParaRPr lang="zh-CN" altLang="en-US" sz="3600"/>
          </a:p>
        </p:txBody>
      </p:sp>
      <p:pic>
        <p:nvPicPr>
          <p:cNvPr id="117764" name="Picture 4">
            <a:extLst>
              <a:ext uri="{FF2B5EF4-FFF2-40B4-BE49-F238E27FC236}">
                <a16:creationId xmlns:a16="http://schemas.microsoft.com/office/drawing/2014/main" id="{56F314E8-C723-48DA-9BFB-9E26FAA54B5C}"/>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9450" y="1443038"/>
            <a:ext cx="7677150" cy="4640262"/>
          </a:xfr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3">
            <a:extLst>
              <a:ext uri="{FF2B5EF4-FFF2-40B4-BE49-F238E27FC236}">
                <a16:creationId xmlns:a16="http://schemas.microsoft.com/office/drawing/2014/main" id="{78832B46-7ED3-482B-B3F9-5409608A75F3}"/>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566592D1-FAD0-47C8-9CDC-042D83515475}" type="slidenum">
              <a:rPr lang="en-US" altLang="en-US" sz="1000" baseline="0"/>
              <a:pPr eaLnBrk="1" hangingPunct="1"/>
              <a:t>91</a:t>
            </a:fld>
            <a:endParaRPr lang="en-US" altLang="en-US" sz="1000" baseline="0"/>
          </a:p>
        </p:txBody>
      </p:sp>
      <p:sp>
        <p:nvSpPr>
          <p:cNvPr id="118787" name="Rectangle 2">
            <a:extLst>
              <a:ext uri="{FF2B5EF4-FFF2-40B4-BE49-F238E27FC236}">
                <a16:creationId xmlns:a16="http://schemas.microsoft.com/office/drawing/2014/main" id="{A1AA9479-6A58-4E43-95D6-C8503CEBAF4B}"/>
              </a:ext>
            </a:extLst>
          </p:cNvPr>
          <p:cNvSpPr>
            <a:spLocks noGrp="1" noChangeArrowheads="1"/>
          </p:cNvSpPr>
          <p:nvPr>
            <p:ph type="title"/>
          </p:nvPr>
        </p:nvSpPr>
        <p:spPr/>
        <p:txBody>
          <a:bodyPr/>
          <a:lstStyle/>
          <a:p>
            <a:r>
              <a:rPr lang="zh-CN" altLang="en-US"/>
              <a:t>举例：风险监控</a:t>
            </a:r>
            <a:br>
              <a:rPr lang="zh-CN" altLang="en-US" sz="3600"/>
            </a:br>
            <a:endParaRPr lang="zh-CN" altLang="en-US" sz="3600"/>
          </a:p>
        </p:txBody>
      </p:sp>
      <p:pic>
        <p:nvPicPr>
          <p:cNvPr id="118788" name="Picture 4">
            <a:extLst>
              <a:ext uri="{FF2B5EF4-FFF2-40B4-BE49-F238E27FC236}">
                <a16:creationId xmlns:a16="http://schemas.microsoft.com/office/drawing/2014/main" id="{BDE41343-E5BC-471C-B005-2944C6B8EC60}"/>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0413" y="1549400"/>
            <a:ext cx="7485062" cy="4546600"/>
          </a:xfr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a:extLst>
              <a:ext uri="{FF2B5EF4-FFF2-40B4-BE49-F238E27FC236}">
                <a16:creationId xmlns:a16="http://schemas.microsoft.com/office/drawing/2014/main" id="{3F678C71-F277-411F-9356-A7833145E17B}"/>
              </a:ext>
            </a:extLst>
          </p:cNvPr>
          <p:cNvSpPr>
            <a:spLocks noGrp="1" noChangeArrowheads="1"/>
          </p:cNvSpPr>
          <p:nvPr>
            <p:ph type="title"/>
          </p:nvPr>
        </p:nvSpPr>
        <p:spPr/>
        <p:txBody>
          <a:bodyPr/>
          <a:lstStyle/>
          <a:p>
            <a:r>
              <a:rPr lang="zh-CN" altLang="en-US"/>
              <a:t>综合案例</a:t>
            </a:r>
          </a:p>
        </p:txBody>
      </p:sp>
      <p:sp>
        <p:nvSpPr>
          <p:cNvPr id="119811" name="内容占位符 2">
            <a:extLst>
              <a:ext uri="{FF2B5EF4-FFF2-40B4-BE49-F238E27FC236}">
                <a16:creationId xmlns:a16="http://schemas.microsoft.com/office/drawing/2014/main" id="{B8FAB68C-E8E8-4208-B6BA-57973452712D}"/>
              </a:ext>
            </a:extLst>
          </p:cNvPr>
          <p:cNvSpPr>
            <a:spLocks noGrp="1" noChangeArrowheads="1"/>
          </p:cNvSpPr>
          <p:nvPr>
            <p:ph idx="1"/>
          </p:nvPr>
        </p:nvSpPr>
        <p:spPr/>
        <p:txBody>
          <a:bodyPr/>
          <a:lstStyle/>
          <a:p>
            <a:endParaRPr lang="zh-CN" altLang="en-US"/>
          </a:p>
        </p:txBody>
      </p:sp>
      <p:sp>
        <p:nvSpPr>
          <p:cNvPr id="119812" name="灯片编号占位符 3">
            <a:extLst>
              <a:ext uri="{FF2B5EF4-FFF2-40B4-BE49-F238E27FC236}">
                <a16:creationId xmlns:a16="http://schemas.microsoft.com/office/drawing/2014/main" id="{B92A4690-0CD0-4943-A2A3-B64F54602866}"/>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97B33F6E-999A-473E-8138-2C1156E86BEC}" type="slidenum">
              <a:rPr lang="en-US" altLang="en-US" sz="1000" baseline="0"/>
              <a:pPr eaLnBrk="1" hangingPunct="1"/>
              <a:t>92</a:t>
            </a:fld>
            <a:endParaRPr lang="en-US" altLang="en-US" sz="1000" baseline="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a:extLst>
              <a:ext uri="{FF2B5EF4-FFF2-40B4-BE49-F238E27FC236}">
                <a16:creationId xmlns:a16="http://schemas.microsoft.com/office/drawing/2014/main" id="{29351FB9-D723-4F35-9BC3-8A6E72225A2E}"/>
              </a:ext>
            </a:extLst>
          </p:cNvPr>
          <p:cNvSpPr>
            <a:spLocks noGrp="1" noChangeArrowheads="1"/>
          </p:cNvSpPr>
          <p:nvPr>
            <p:ph type="title"/>
          </p:nvPr>
        </p:nvSpPr>
        <p:spPr/>
        <p:txBody>
          <a:bodyPr/>
          <a:lstStyle/>
          <a:p>
            <a:r>
              <a:rPr lang="zh-CN" altLang="en-US"/>
              <a:t>纲要</a:t>
            </a:r>
          </a:p>
        </p:txBody>
      </p:sp>
      <p:sp>
        <p:nvSpPr>
          <p:cNvPr id="21507" name="内容占位符 2">
            <a:extLst>
              <a:ext uri="{FF2B5EF4-FFF2-40B4-BE49-F238E27FC236}">
                <a16:creationId xmlns:a16="http://schemas.microsoft.com/office/drawing/2014/main" id="{9DA39559-4CD6-4DE0-9BEF-5F9EA260F11C}"/>
              </a:ext>
            </a:extLst>
          </p:cNvPr>
          <p:cNvSpPr>
            <a:spLocks noGrp="1"/>
          </p:cNvSpPr>
          <p:nvPr>
            <p:ph idx="1"/>
          </p:nvPr>
        </p:nvSpPr>
        <p:spPr/>
        <p:txBody>
          <a:bodyPr/>
          <a:lstStyle/>
          <a:p>
            <a:pPr>
              <a:defRPr/>
            </a:pPr>
            <a:r>
              <a:rPr lang="zh-CN" altLang="en-US" sz="3600" dirty="0">
                <a:solidFill>
                  <a:schemeClr val="tx1">
                    <a:lumMod val="75000"/>
                  </a:schemeClr>
                </a:solidFill>
              </a:rPr>
              <a:t>概述</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需求变更管理</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需求可追踪性</a:t>
            </a:r>
            <a:endParaRPr lang="en-US" altLang="zh-CN" sz="3600" dirty="0">
              <a:solidFill>
                <a:schemeClr val="tx1">
                  <a:lumMod val="75000"/>
                </a:schemeClr>
              </a:solidFill>
            </a:endParaRPr>
          </a:p>
          <a:p>
            <a:pPr>
              <a:defRPr/>
            </a:pPr>
            <a:r>
              <a:rPr lang="zh-CN" altLang="en-US" sz="3600" dirty="0">
                <a:solidFill>
                  <a:schemeClr val="tx1">
                    <a:lumMod val="75000"/>
                  </a:schemeClr>
                </a:solidFill>
              </a:rPr>
              <a:t>需求风险管理</a:t>
            </a:r>
            <a:endParaRPr lang="en-US" altLang="zh-CN" sz="3600" dirty="0">
              <a:solidFill>
                <a:schemeClr val="tx1">
                  <a:lumMod val="75000"/>
                </a:schemeClr>
              </a:solidFill>
            </a:endParaRPr>
          </a:p>
          <a:p>
            <a:pPr>
              <a:defRPr/>
            </a:pPr>
            <a:r>
              <a:rPr lang="zh-CN" altLang="en-US" sz="3600" b="1" dirty="0">
                <a:solidFill>
                  <a:srgbClr val="FF0000"/>
                </a:solidFill>
              </a:rPr>
              <a:t>需求优先级</a:t>
            </a:r>
            <a:endParaRPr lang="en-US" altLang="zh-CN" sz="3600" b="1" dirty="0">
              <a:solidFill>
                <a:srgbClr val="FF0000"/>
              </a:solidFill>
            </a:endParaRPr>
          </a:p>
          <a:p>
            <a:pPr>
              <a:defRPr/>
            </a:pPr>
            <a:r>
              <a:rPr lang="zh-CN" altLang="en-US" sz="3600" dirty="0"/>
              <a:t>需求配置管理</a:t>
            </a:r>
            <a:endParaRPr lang="en-US" altLang="zh-CN" sz="3600" dirty="0"/>
          </a:p>
          <a:p>
            <a:pPr>
              <a:defRPr/>
            </a:pPr>
            <a:r>
              <a:rPr lang="zh-CN" altLang="en-US" sz="3600" dirty="0"/>
              <a:t>产品线需求</a:t>
            </a:r>
          </a:p>
        </p:txBody>
      </p:sp>
      <p:sp>
        <p:nvSpPr>
          <p:cNvPr id="120836" name="灯片编号占位符 3">
            <a:extLst>
              <a:ext uri="{FF2B5EF4-FFF2-40B4-BE49-F238E27FC236}">
                <a16:creationId xmlns:a16="http://schemas.microsoft.com/office/drawing/2014/main" id="{D559C178-58EE-4840-B2DB-805DAF2BC44D}"/>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C90CDEA2-CAF0-4049-86E5-36A362D920BB}" type="slidenum">
              <a:rPr lang="en-US" altLang="en-US" sz="1000" baseline="0">
                <a:solidFill>
                  <a:srgbClr val="FFFFFF"/>
                </a:solidFill>
              </a:rPr>
              <a:pPr eaLnBrk="1" hangingPunct="1"/>
              <a:t>93</a:t>
            </a:fld>
            <a:endParaRPr lang="en-US" altLang="en-US" sz="1000" baseline="0">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a:extLst>
              <a:ext uri="{FF2B5EF4-FFF2-40B4-BE49-F238E27FC236}">
                <a16:creationId xmlns:a16="http://schemas.microsoft.com/office/drawing/2014/main" id="{048E3095-164F-484B-BED7-DDF3F3DFB226}"/>
              </a:ext>
            </a:extLst>
          </p:cNvPr>
          <p:cNvSpPr>
            <a:spLocks noGrp="1" noChangeArrowheads="1"/>
          </p:cNvSpPr>
          <p:nvPr>
            <p:ph type="title"/>
          </p:nvPr>
        </p:nvSpPr>
        <p:spPr/>
        <p:txBody>
          <a:bodyPr/>
          <a:lstStyle/>
          <a:p>
            <a:r>
              <a:rPr lang="zh-CN" altLang="en-US"/>
              <a:t>需求优先级</a:t>
            </a:r>
          </a:p>
        </p:txBody>
      </p:sp>
      <p:sp>
        <p:nvSpPr>
          <p:cNvPr id="121859" name="内容占位符 2">
            <a:extLst>
              <a:ext uri="{FF2B5EF4-FFF2-40B4-BE49-F238E27FC236}">
                <a16:creationId xmlns:a16="http://schemas.microsoft.com/office/drawing/2014/main" id="{85AE621C-A15A-41ED-AA31-9CE01FD3F0E5}"/>
              </a:ext>
            </a:extLst>
          </p:cNvPr>
          <p:cNvSpPr>
            <a:spLocks noGrp="1" noChangeArrowheads="1"/>
          </p:cNvSpPr>
          <p:nvPr>
            <p:ph idx="1"/>
          </p:nvPr>
        </p:nvSpPr>
        <p:spPr>
          <a:xfrm>
            <a:off x="820738" y="1604963"/>
            <a:ext cx="7640637" cy="3902075"/>
          </a:xfrm>
        </p:spPr>
        <p:txBody>
          <a:bodyPr/>
          <a:lstStyle/>
          <a:p>
            <a:r>
              <a:rPr lang="zh-CN" altLang="en-US"/>
              <a:t>面对对于顾客的各种需求，需要选择什么需求可以实现：</a:t>
            </a:r>
            <a:endParaRPr lang="en-US" altLang="zh-CN"/>
          </a:p>
          <a:p>
            <a:pPr marL="750888" lvl="1"/>
            <a:r>
              <a:rPr lang="zh-CN" altLang="en-US"/>
              <a:t>顾客通常会对目标系统有许多的愿景；</a:t>
            </a:r>
            <a:endParaRPr lang="en-US" altLang="zh-CN"/>
          </a:p>
          <a:p>
            <a:pPr marL="750888" lvl="1"/>
            <a:r>
              <a:rPr lang="zh-CN" altLang="en-US"/>
              <a:t>平衡交付时间和系统实现需求功能集合；</a:t>
            </a:r>
            <a:endParaRPr lang="en-US" altLang="zh-CN"/>
          </a:p>
          <a:p>
            <a:pPr marL="750888" lvl="1"/>
            <a:r>
              <a:rPr lang="zh-CN" altLang="en-US"/>
              <a:t>确定下一个发行版本应具备的特征 功能。</a:t>
            </a:r>
            <a:endParaRPr lang="en-US" altLang="zh-CN"/>
          </a:p>
          <a:p>
            <a:r>
              <a:rPr lang="zh-CN" altLang="en-US"/>
              <a:t>对于每个需求</a:t>
            </a:r>
            <a:r>
              <a:rPr lang="en-US" altLang="zh-CN"/>
              <a:t>/</a:t>
            </a:r>
            <a:r>
              <a:rPr lang="zh-CN" altLang="en-US"/>
              <a:t>特征，需要考虑：</a:t>
            </a:r>
            <a:endParaRPr lang="en-US" altLang="zh-CN"/>
          </a:p>
          <a:p>
            <a:pPr marL="750888" lvl="1"/>
            <a:r>
              <a:rPr lang="zh-CN" altLang="en-US"/>
              <a:t>对客户的重要程度；</a:t>
            </a:r>
            <a:endParaRPr lang="en-US" altLang="zh-CN"/>
          </a:p>
          <a:p>
            <a:pPr marL="750888" lvl="1"/>
            <a:r>
              <a:rPr lang="zh-CN" altLang="en-US"/>
              <a:t>实现代价和成本；</a:t>
            </a:r>
            <a:endParaRPr lang="en-US" altLang="zh-CN"/>
          </a:p>
          <a:p>
            <a:pPr marL="750888" lvl="1"/>
            <a:r>
              <a:rPr lang="zh-CN" altLang="en-US"/>
              <a:t>面临的风险。</a:t>
            </a:r>
            <a:endParaRPr lang="en-US" altLang="zh-CN"/>
          </a:p>
          <a:p>
            <a:r>
              <a:rPr lang="zh-CN" altLang="en-US"/>
              <a:t>需求分类</a:t>
            </a:r>
            <a:endParaRPr lang="en-US" altLang="zh-CN"/>
          </a:p>
          <a:p>
            <a:pPr marL="750888" lvl="1"/>
            <a:r>
              <a:rPr lang="zh-CN" altLang="en-US"/>
              <a:t>必须包括的需求</a:t>
            </a:r>
            <a:endParaRPr lang="en-US" altLang="zh-CN"/>
          </a:p>
          <a:p>
            <a:pPr marL="750888" lvl="1"/>
            <a:r>
              <a:rPr lang="zh-CN" altLang="en-US"/>
              <a:t>必须排除的需求</a:t>
            </a:r>
            <a:endParaRPr lang="en-US" altLang="zh-CN"/>
          </a:p>
          <a:p>
            <a:pPr marL="750888" lvl="1"/>
            <a:r>
              <a:rPr lang="en-US" altLang="zh-CN"/>
              <a:t>Nic-to-have</a:t>
            </a:r>
            <a:r>
              <a:rPr lang="zh-CN" altLang="en-US"/>
              <a:t>的需求集合，必须进行选择</a:t>
            </a:r>
            <a:endParaRPr lang="en-US" altLang="zh-CN"/>
          </a:p>
          <a:p>
            <a:endParaRPr lang="en-US" altLang="zh-CN"/>
          </a:p>
          <a:p>
            <a:endParaRPr lang="zh-CN" altLang="en-US"/>
          </a:p>
        </p:txBody>
      </p:sp>
      <p:sp>
        <p:nvSpPr>
          <p:cNvPr id="121860" name="灯片编号占位符 3">
            <a:extLst>
              <a:ext uri="{FF2B5EF4-FFF2-40B4-BE49-F238E27FC236}">
                <a16:creationId xmlns:a16="http://schemas.microsoft.com/office/drawing/2014/main" id="{A6AAC67E-3B3D-45FA-8C93-8F276192F009}"/>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A80F87EC-F6BF-4129-BE76-343D26F917A2}" type="slidenum">
              <a:rPr lang="en-US" altLang="en-US" sz="1000" baseline="0"/>
              <a:pPr eaLnBrk="1" hangingPunct="1"/>
              <a:t>94</a:t>
            </a:fld>
            <a:endParaRPr lang="en-US" altLang="en-US" sz="1000" baseline="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a:extLst>
              <a:ext uri="{FF2B5EF4-FFF2-40B4-BE49-F238E27FC236}">
                <a16:creationId xmlns:a16="http://schemas.microsoft.com/office/drawing/2014/main" id="{6E25A410-0E5C-4DEC-A7B2-27633B4C0B24}"/>
              </a:ext>
            </a:extLst>
          </p:cNvPr>
          <p:cNvSpPr>
            <a:spLocks noGrp="1" noChangeArrowheads="1"/>
          </p:cNvSpPr>
          <p:nvPr>
            <p:ph type="title"/>
          </p:nvPr>
        </p:nvSpPr>
        <p:spPr/>
        <p:txBody>
          <a:bodyPr/>
          <a:lstStyle/>
          <a:p>
            <a:r>
              <a:rPr lang="zh-CN" altLang="en-US"/>
              <a:t>成本</a:t>
            </a:r>
            <a:r>
              <a:rPr lang="en-US" altLang="zh-CN"/>
              <a:t>/</a:t>
            </a:r>
            <a:r>
              <a:rPr lang="zh-CN" altLang="en-US"/>
              <a:t>价值方法</a:t>
            </a:r>
          </a:p>
        </p:txBody>
      </p:sp>
      <p:sp>
        <p:nvSpPr>
          <p:cNvPr id="122883" name="内容占位符 2">
            <a:extLst>
              <a:ext uri="{FF2B5EF4-FFF2-40B4-BE49-F238E27FC236}">
                <a16:creationId xmlns:a16="http://schemas.microsoft.com/office/drawing/2014/main" id="{AC0FA199-E400-484F-B1FE-ACA83A2D1D36}"/>
              </a:ext>
            </a:extLst>
          </p:cNvPr>
          <p:cNvSpPr>
            <a:spLocks noGrp="1" noChangeArrowheads="1"/>
          </p:cNvSpPr>
          <p:nvPr>
            <p:ph idx="1"/>
          </p:nvPr>
        </p:nvSpPr>
        <p:spPr/>
        <p:txBody>
          <a:bodyPr/>
          <a:lstStyle/>
          <a:p>
            <a:r>
              <a:rPr lang="zh-CN" altLang="en-US"/>
              <a:t>计算投资回报</a:t>
            </a:r>
            <a:endParaRPr lang="en-US" altLang="zh-CN"/>
          </a:p>
          <a:p>
            <a:pPr marL="750888" lvl="1"/>
            <a:r>
              <a:rPr lang="zh-CN" altLang="en-US"/>
              <a:t>评估需求对项目的重要性；</a:t>
            </a:r>
            <a:endParaRPr lang="en-US" altLang="zh-CN"/>
          </a:p>
          <a:p>
            <a:pPr marL="750888" lvl="1"/>
            <a:r>
              <a:rPr lang="zh-CN" altLang="en-US"/>
              <a:t>评估每个需求的相对成本；</a:t>
            </a:r>
            <a:endParaRPr lang="en-US" altLang="zh-CN"/>
          </a:p>
          <a:p>
            <a:pPr marL="750888" lvl="1"/>
            <a:r>
              <a:rPr lang="zh-CN" altLang="en-US"/>
              <a:t>计算成本</a:t>
            </a:r>
            <a:r>
              <a:rPr lang="en-US" altLang="zh-CN"/>
              <a:t>/</a:t>
            </a:r>
            <a:r>
              <a:rPr lang="zh-CN" altLang="en-US"/>
              <a:t>价值权衡点。</a:t>
            </a:r>
            <a:endParaRPr lang="en-US" altLang="zh-CN"/>
          </a:p>
          <a:p>
            <a:endParaRPr lang="zh-CN" altLang="en-US"/>
          </a:p>
        </p:txBody>
      </p:sp>
      <p:sp>
        <p:nvSpPr>
          <p:cNvPr id="122884" name="灯片编号占位符 3">
            <a:extLst>
              <a:ext uri="{FF2B5EF4-FFF2-40B4-BE49-F238E27FC236}">
                <a16:creationId xmlns:a16="http://schemas.microsoft.com/office/drawing/2014/main" id="{A8F5354B-D088-4C20-A0E2-44F87CEEE515}"/>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8DF65BA1-2450-4509-A8F9-44F4E940B03F}" type="slidenum">
              <a:rPr lang="en-US" altLang="en-US" sz="1000" baseline="0"/>
              <a:pPr eaLnBrk="1" hangingPunct="1"/>
              <a:t>95</a:t>
            </a:fld>
            <a:endParaRPr lang="en-US" altLang="en-US" sz="1000" baseline="0"/>
          </a:p>
        </p:txBody>
      </p:sp>
      <p:pic>
        <p:nvPicPr>
          <p:cNvPr id="122885" name="Picture 2">
            <a:extLst>
              <a:ext uri="{FF2B5EF4-FFF2-40B4-BE49-F238E27FC236}">
                <a16:creationId xmlns:a16="http://schemas.microsoft.com/office/drawing/2014/main" id="{51CDBA84-C79D-4D3C-A1BE-468CE8CA5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363" y="3101975"/>
            <a:ext cx="4535487"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a:extLst>
              <a:ext uri="{FF2B5EF4-FFF2-40B4-BE49-F238E27FC236}">
                <a16:creationId xmlns:a16="http://schemas.microsoft.com/office/drawing/2014/main" id="{D0D5C460-D623-4AA3-88BF-03DC903C613E}"/>
              </a:ext>
            </a:extLst>
          </p:cNvPr>
          <p:cNvSpPr>
            <a:spLocks noGrp="1" noChangeArrowheads="1"/>
          </p:cNvSpPr>
          <p:nvPr>
            <p:ph type="title"/>
          </p:nvPr>
        </p:nvSpPr>
        <p:spPr/>
        <p:txBody>
          <a:bodyPr/>
          <a:lstStyle/>
          <a:p>
            <a:r>
              <a:rPr lang="zh-CN" altLang="en-US"/>
              <a:t>评估成本</a:t>
            </a:r>
            <a:r>
              <a:rPr lang="en-US" altLang="zh-CN"/>
              <a:t>/</a:t>
            </a:r>
            <a:r>
              <a:rPr lang="zh-CN" altLang="en-US"/>
              <a:t>价值</a:t>
            </a:r>
          </a:p>
        </p:txBody>
      </p:sp>
      <p:sp>
        <p:nvSpPr>
          <p:cNvPr id="123907" name="内容占位符 2">
            <a:extLst>
              <a:ext uri="{FF2B5EF4-FFF2-40B4-BE49-F238E27FC236}">
                <a16:creationId xmlns:a16="http://schemas.microsoft.com/office/drawing/2014/main" id="{C02DCB15-F1A4-4FCA-96DC-52735C68C43C}"/>
              </a:ext>
            </a:extLst>
          </p:cNvPr>
          <p:cNvSpPr>
            <a:spLocks noGrp="1" noChangeArrowheads="1"/>
          </p:cNvSpPr>
          <p:nvPr>
            <p:ph idx="1"/>
          </p:nvPr>
        </p:nvSpPr>
        <p:spPr/>
        <p:txBody>
          <a:bodyPr/>
          <a:lstStyle/>
          <a:p>
            <a:r>
              <a:rPr lang="zh-CN" altLang="en-US"/>
              <a:t>两种方法</a:t>
            </a:r>
            <a:endParaRPr lang="en-US" altLang="zh-CN"/>
          </a:p>
          <a:p>
            <a:pPr marL="750888" lvl="1"/>
            <a:r>
              <a:rPr lang="zh-CN" altLang="en-US"/>
              <a:t>绝对范围，例如以美元计的值；</a:t>
            </a:r>
            <a:endParaRPr lang="en-US" altLang="zh-CN"/>
          </a:p>
          <a:p>
            <a:pPr lvl="2">
              <a:buFont typeface="Wingdings" panose="05000000000000000000" pitchFamily="2" charset="2"/>
              <a:buChar char="•"/>
            </a:pPr>
            <a:r>
              <a:rPr lang="zh-CN" altLang="en-US"/>
              <a:t>要求更多的领域知识</a:t>
            </a:r>
            <a:endParaRPr lang="en-US" altLang="zh-CN"/>
          </a:p>
          <a:p>
            <a:pPr marL="750888" lvl="1"/>
            <a:r>
              <a:rPr lang="zh-CN" altLang="en-US"/>
              <a:t>相对值，例如更多，更少等；</a:t>
            </a:r>
            <a:endParaRPr lang="en-US" altLang="zh-CN"/>
          </a:p>
          <a:p>
            <a:pPr lvl="2"/>
            <a:r>
              <a:rPr lang="zh-CN" altLang="en-US"/>
              <a:t>更容易获取</a:t>
            </a:r>
            <a:endParaRPr lang="en-US" altLang="zh-CN"/>
          </a:p>
          <a:p>
            <a:pPr lvl="2"/>
            <a:r>
              <a:rPr lang="zh-CN" altLang="en-US"/>
              <a:t>优先级称为一种排序问题；</a:t>
            </a:r>
            <a:endParaRPr lang="en-US" altLang="zh-CN"/>
          </a:p>
          <a:p>
            <a:r>
              <a:rPr lang="zh-CN" altLang="en-US"/>
              <a:t>排序</a:t>
            </a:r>
            <a:endParaRPr lang="en-US" altLang="zh-CN"/>
          </a:p>
          <a:p>
            <a:pPr marL="750888" lvl="1"/>
            <a:r>
              <a:rPr lang="zh-CN" altLang="en-US"/>
              <a:t>各种排序算法</a:t>
            </a:r>
            <a:endParaRPr lang="en-US" altLang="zh-CN"/>
          </a:p>
          <a:p>
            <a:endParaRPr lang="en-US" altLang="zh-CN"/>
          </a:p>
          <a:p>
            <a:endParaRPr lang="zh-CN" altLang="en-US"/>
          </a:p>
        </p:txBody>
      </p:sp>
      <p:sp>
        <p:nvSpPr>
          <p:cNvPr id="123908" name="灯片编号占位符 3">
            <a:extLst>
              <a:ext uri="{FF2B5EF4-FFF2-40B4-BE49-F238E27FC236}">
                <a16:creationId xmlns:a16="http://schemas.microsoft.com/office/drawing/2014/main" id="{86AD5103-D3C3-492A-B692-BB40BE1B1F28}"/>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9CF39317-CD00-4B80-AE11-44E9FFD2A106}" type="slidenum">
              <a:rPr lang="en-US" altLang="en-US" sz="1000" baseline="0"/>
              <a:pPr eaLnBrk="1" hangingPunct="1"/>
              <a:t>96</a:t>
            </a:fld>
            <a:endParaRPr lang="en-US" altLang="en-US" sz="1000" baseline="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33565EAF-F6E3-41B6-9270-D1CEABFBD09B}"/>
              </a:ext>
            </a:extLst>
          </p:cNvPr>
          <p:cNvSpPr>
            <a:spLocks noGrp="1" noChangeArrowheads="1"/>
          </p:cNvSpPr>
          <p:nvPr>
            <p:ph type="title"/>
          </p:nvPr>
        </p:nvSpPr>
        <p:spPr/>
        <p:txBody>
          <a:bodyPr/>
          <a:lstStyle/>
          <a:p>
            <a:r>
              <a:rPr lang="zh-CN" altLang="en-US"/>
              <a:t>复杂性</a:t>
            </a:r>
          </a:p>
        </p:txBody>
      </p:sp>
      <p:sp>
        <p:nvSpPr>
          <p:cNvPr id="124931" name="内容占位符 2">
            <a:extLst>
              <a:ext uri="{FF2B5EF4-FFF2-40B4-BE49-F238E27FC236}">
                <a16:creationId xmlns:a16="http://schemas.microsoft.com/office/drawing/2014/main" id="{C4D11212-E0A9-4366-B6D9-271118B8A343}"/>
              </a:ext>
            </a:extLst>
          </p:cNvPr>
          <p:cNvSpPr>
            <a:spLocks noGrp="1" noChangeArrowheads="1"/>
          </p:cNvSpPr>
          <p:nvPr>
            <p:ph idx="1"/>
          </p:nvPr>
        </p:nvSpPr>
        <p:spPr/>
        <p:txBody>
          <a:bodyPr/>
          <a:lstStyle/>
          <a:p>
            <a:r>
              <a:rPr lang="zh-CN" altLang="en-US"/>
              <a:t>难以量化需求之间的差异性；</a:t>
            </a:r>
            <a:endParaRPr lang="en-US" altLang="zh-CN"/>
          </a:p>
          <a:p>
            <a:pPr marL="750888" lvl="1"/>
            <a:r>
              <a:rPr lang="zh-CN" altLang="en-US"/>
              <a:t>定性比定量更容易实施</a:t>
            </a:r>
            <a:endParaRPr lang="en-US" altLang="zh-CN"/>
          </a:p>
          <a:p>
            <a:r>
              <a:rPr lang="zh-CN" altLang="en-US"/>
              <a:t>不是所有的需求具备可比较性</a:t>
            </a:r>
            <a:endParaRPr lang="en-US" altLang="zh-CN"/>
          </a:p>
          <a:p>
            <a:pPr marL="750888" lvl="1"/>
            <a:r>
              <a:rPr lang="zh-CN" altLang="en-US"/>
              <a:t>例如：不同的抽象级别</a:t>
            </a:r>
            <a:endParaRPr lang="en-US" altLang="zh-CN"/>
          </a:p>
          <a:p>
            <a:pPr marL="750888" lvl="1"/>
            <a:r>
              <a:rPr lang="zh-CN" altLang="en-US"/>
              <a:t>例如：核心功能和顾客关注的重点</a:t>
            </a:r>
            <a:endParaRPr lang="en-US" altLang="zh-CN"/>
          </a:p>
          <a:p>
            <a:r>
              <a:rPr lang="zh-CN" altLang="en-US"/>
              <a:t>需求之间不是独立的</a:t>
            </a:r>
            <a:endParaRPr lang="en-US" altLang="zh-CN"/>
          </a:p>
          <a:p>
            <a:pPr marL="750888" lvl="1"/>
            <a:r>
              <a:rPr lang="zh-CN" altLang="en-US"/>
              <a:t>假如需求之间是相互依赖的，没法进行选择；</a:t>
            </a:r>
            <a:endParaRPr lang="en-US" altLang="zh-CN"/>
          </a:p>
          <a:p>
            <a:r>
              <a:rPr lang="zh-CN" altLang="en-US"/>
              <a:t>利益攸关者之间具有不一致性。</a:t>
            </a:r>
            <a:endParaRPr lang="en-US" altLang="zh-CN"/>
          </a:p>
          <a:p>
            <a:r>
              <a:rPr lang="zh-CN" altLang="en-US"/>
              <a:t>利益攸关者对于成本</a:t>
            </a:r>
            <a:r>
              <a:rPr lang="en-US" altLang="zh-CN"/>
              <a:t>/</a:t>
            </a:r>
            <a:r>
              <a:rPr lang="zh-CN" altLang="en-US"/>
              <a:t>价值的评估难以取得一致。</a:t>
            </a:r>
          </a:p>
        </p:txBody>
      </p:sp>
      <p:sp>
        <p:nvSpPr>
          <p:cNvPr id="124932" name="灯片编号占位符 3">
            <a:extLst>
              <a:ext uri="{FF2B5EF4-FFF2-40B4-BE49-F238E27FC236}">
                <a16:creationId xmlns:a16="http://schemas.microsoft.com/office/drawing/2014/main" id="{B453847E-7BB1-4E08-A0FA-C7C52EA6C873}"/>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6EF7B759-E43A-4A54-9B0C-BC6B7F2F965A}" type="slidenum">
              <a:rPr lang="en-US" altLang="en-US" sz="1000" baseline="0"/>
              <a:pPr eaLnBrk="1" hangingPunct="1"/>
              <a:t>97</a:t>
            </a:fld>
            <a:endParaRPr lang="en-US" altLang="en-US" sz="1000" baseline="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0CD89689-6CB1-4C41-BA0A-D06DA6E767F6}"/>
              </a:ext>
            </a:extLst>
          </p:cNvPr>
          <p:cNvSpPr>
            <a:spLocks noGrp="1" noChangeArrowheads="1"/>
          </p:cNvSpPr>
          <p:nvPr>
            <p:ph type="title"/>
          </p:nvPr>
        </p:nvSpPr>
        <p:spPr/>
        <p:txBody>
          <a:bodyPr/>
          <a:lstStyle/>
          <a:p>
            <a:r>
              <a:rPr lang="zh-CN" altLang="en-US"/>
              <a:t>层次化的优先级</a:t>
            </a:r>
          </a:p>
        </p:txBody>
      </p:sp>
      <p:sp>
        <p:nvSpPr>
          <p:cNvPr id="125955" name="内容占位符 2">
            <a:extLst>
              <a:ext uri="{FF2B5EF4-FFF2-40B4-BE49-F238E27FC236}">
                <a16:creationId xmlns:a16="http://schemas.microsoft.com/office/drawing/2014/main" id="{F8D03560-628B-4FA0-8C05-E7E724CC0DF0}"/>
              </a:ext>
            </a:extLst>
          </p:cNvPr>
          <p:cNvSpPr>
            <a:spLocks noGrp="1" noChangeArrowheads="1"/>
          </p:cNvSpPr>
          <p:nvPr>
            <p:ph idx="1"/>
          </p:nvPr>
        </p:nvSpPr>
        <p:spPr/>
        <p:txBody>
          <a:bodyPr/>
          <a:lstStyle/>
          <a:p>
            <a:r>
              <a:rPr lang="zh-CN" altLang="en-US"/>
              <a:t>层次化结构中的组需求</a:t>
            </a:r>
            <a:endParaRPr lang="en-US" altLang="zh-CN"/>
          </a:p>
          <a:p>
            <a:r>
              <a:rPr lang="zh-CN" altLang="en-US"/>
              <a:t>例如：</a:t>
            </a:r>
            <a:r>
              <a:rPr lang="en-US" altLang="zh-CN"/>
              <a:t>goal tree</a:t>
            </a:r>
          </a:p>
          <a:p>
            <a:r>
              <a:rPr lang="zh-CN" altLang="en-US"/>
              <a:t>例如：</a:t>
            </a:r>
            <a:r>
              <a:rPr lang="en-US" altLang="zh-CN"/>
              <a:t>NFR tree</a:t>
            </a:r>
          </a:p>
          <a:p>
            <a:r>
              <a:rPr lang="zh-CN" altLang="en-US"/>
              <a:t>仅仅在单一节点的不同分支之间进行比较：</a:t>
            </a:r>
            <a:endParaRPr lang="en-US" altLang="zh-CN"/>
          </a:p>
          <a:p>
            <a:endParaRPr lang="en-US" altLang="zh-CN"/>
          </a:p>
        </p:txBody>
      </p:sp>
      <p:sp>
        <p:nvSpPr>
          <p:cNvPr id="125956" name="灯片编号占位符 3">
            <a:extLst>
              <a:ext uri="{FF2B5EF4-FFF2-40B4-BE49-F238E27FC236}">
                <a16:creationId xmlns:a16="http://schemas.microsoft.com/office/drawing/2014/main" id="{06AFDA06-8113-45CD-94B8-490C99E1C380}"/>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88F4F10A-B401-4ACC-9770-C6EABF0B8A1D}" type="slidenum">
              <a:rPr lang="en-US" altLang="en-US" sz="1000" baseline="0"/>
              <a:pPr eaLnBrk="1" hangingPunct="1"/>
              <a:t>98</a:t>
            </a:fld>
            <a:endParaRPr lang="en-US" altLang="en-US" sz="1000" baseline="0"/>
          </a:p>
        </p:txBody>
      </p:sp>
      <p:pic>
        <p:nvPicPr>
          <p:cNvPr id="125957" name="Picture 5">
            <a:extLst>
              <a:ext uri="{FF2B5EF4-FFF2-40B4-BE49-F238E27FC236}">
                <a16:creationId xmlns:a16="http://schemas.microsoft.com/office/drawing/2014/main" id="{A7C1A9AF-E5B8-4F62-AE65-750059AE0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3249613"/>
            <a:ext cx="8388350" cy="3587750"/>
          </a:xfrm>
          <a:prstGeom prst="rect">
            <a:avLst/>
          </a:prstGeom>
          <a:noFill/>
          <a:ln>
            <a:noFill/>
          </a:ln>
          <a:effectLst>
            <a:prstShdw prst="shdw17" dist="17961" dir="2700000">
              <a:srgbClr val="485297"/>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D14A57BC-1742-4386-AFC5-C13A9D259920}"/>
              </a:ext>
            </a:extLst>
          </p:cNvPr>
          <p:cNvSpPr>
            <a:spLocks noGrp="1" noChangeArrowheads="1"/>
          </p:cNvSpPr>
          <p:nvPr>
            <p:ph type="title"/>
          </p:nvPr>
        </p:nvSpPr>
        <p:spPr>
          <a:xfrm>
            <a:off x="254000" y="557213"/>
            <a:ext cx="8459788" cy="720725"/>
          </a:xfrm>
        </p:spPr>
        <p:txBody>
          <a:bodyPr/>
          <a:lstStyle/>
          <a:p>
            <a:r>
              <a:rPr lang="en-US" altLang="zh-CN"/>
              <a:t>Analytic Hierarchy Process</a:t>
            </a:r>
            <a:r>
              <a:rPr lang="zh-CN" altLang="en-US"/>
              <a:t>（</a:t>
            </a:r>
            <a:r>
              <a:rPr lang="en-US" altLang="zh-CN"/>
              <a:t>AHP</a:t>
            </a:r>
            <a:r>
              <a:rPr lang="zh-CN" altLang="en-US"/>
              <a:t>）</a:t>
            </a:r>
          </a:p>
        </p:txBody>
      </p:sp>
      <p:sp>
        <p:nvSpPr>
          <p:cNvPr id="126979" name="内容占位符 2">
            <a:extLst>
              <a:ext uri="{FF2B5EF4-FFF2-40B4-BE49-F238E27FC236}">
                <a16:creationId xmlns:a16="http://schemas.microsoft.com/office/drawing/2014/main" id="{C169CB8C-C9D4-430D-A698-A0B9BCC8028A}"/>
              </a:ext>
            </a:extLst>
          </p:cNvPr>
          <p:cNvSpPr>
            <a:spLocks noGrp="1" noChangeArrowheads="1"/>
          </p:cNvSpPr>
          <p:nvPr>
            <p:ph idx="1"/>
          </p:nvPr>
        </p:nvSpPr>
        <p:spPr>
          <a:xfrm>
            <a:off x="1112838" y="1365250"/>
            <a:ext cx="7348537" cy="4897438"/>
          </a:xfrm>
        </p:spPr>
        <p:txBody>
          <a:bodyPr/>
          <a:lstStyle/>
          <a:p>
            <a:r>
              <a:rPr lang="zh-CN" altLang="en-US"/>
              <a:t>为</a:t>
            </a:r>
            <a:r>
              <a:rPr lang="en-US" altLang="zh-CN"/>
              <a:t>n</a:t>
            </a:r>
            <a:r>
              <a:rPr lang="zh-CN" altLang="en-US"/>
              <a:t>条需求创建</a:t>
            </a:r>
            <a:r>
              <a:rPr lang="en-US" altLang="zh-CN"/>
              <a:t>n</a:t>
            </a:r>
            <a:r>
              <a:rPr lang="en-US" altLang="zh-CN">
                <a:sym typeface="Symbol" panose="05050102010706020507" pitchFamily="18" charset="2"/>
              </a:rPr>
              <a:t>n</a:t>
            </a:r>
            <a:r>
              <a:rPr lang="zh-CN" altLang="en-US">
                <a:sym typeface="Symbol" panose="05050102010706020507" pitchFamily="18" charset="2"/>
              </a:rPr>
              <a:t>矩阵</a:t>
            </a:r>
            <a:endParaRPr lang="en-US" altLang="zh-CN">
              <a:sym typeface="Symbol" panose="05050102010706020507" pitchFamily="18" charset="2"/>
            </a:endParaRPr>
          </a:p>
          <a:p>
            <a:pPr marL="750888" lvl="1"/>
            <a:r>
              <a:rPr lang="zh-CN" altLang="en-US">
                <a:sym typeface="Symbol" panose="05050102010706020507" pitchFamily="18" charset="2"/>
              </a:rPr>
              <a:t>对于矩阵的每个元素</a:t>
            </a:r>
            <a:r>
              <a:rPr lang="en-US" altLang="zh-CN">
                <a:sym typeface="Symbol" panose="05050102010706020507" pitchFamily="18" charset="2"/>
              </a:rPr>
              <a:t>(x,y)</a:t>
            </a:r>
          </a:p>
          <a:p>
            <a:pPr lvl="2"/>
            <a:r>
              <a:rPr lang="en-US" altLang="zh-CN">
                <a:sym typeface="Symbol" panose="05050102010706020507" pitchFamily="18" charset="2"/>
              </a:rPr>
              <a:t>1: </a:t>
            </a:r>
            <a:r>
              <a:rPr lang="zh-CN" altLang="en-US">
                <a:sym typeface="Symbol" panose="05050102010706020507" pitchFamily="18" charset="2"/>
              </a:rPr>
              <a:t>假如</a:t>
            </a:r>
            <a:r>
              <a:rPr lang="en-US" altLang="zh-CN">
                <a:sym typeface="Symbol" panose="05050102010706020507" pitchFamily="18" charset="2"/>
              </a:rPr>
              <a:t>x</a:t>
            </a:r>
            <a:r>
              <a:rPr lang="zh-CN" altLang="en-US">
                <a:sym typeface="Symbol" panose="05050102010706020507" pitchFamily="18" charset="2"/>
              </a:rPr>
              <a:t>和</a:t>
            </a:r>
            <a:r>
              <a:rPr lang="en-US" altLang="zh-CN">
                <a:sym typeface="Symbol" panose="05050102010706020507" pitchFamily="18" charset="2"/>
              </a:rPr>
              <a:t>y</a:t>
            </a:r>
            <a:r>
              <a:rPr lang="zh-CN" altLang="en-US">
                <a:sym typeface="Symbol" panose="05050102010706020507" pitchFamily="18" charset="2"/>
              </a:rPr>
              <a:t>具有相同的价值；</a:t>
            </a:r>
            <a:endParaRPr lang="en-US" altLang="zh-CN">
              <a:sym typeface="Symbol" panose="05050102010706020507" pitchFamily="18" charset="2"/>
            </a:endParaRPr>
          </a:p>
          <a:p>
            <a:pPr lvl="2"/>
            <a:r>
              <a:rPr lang="en-US" altLang="zh-CN">
                <a:sym typeface="Symbol" panose="05050102010706020507" pitchFamily="18" charset="2"/>
              </a:rPr>
              <a:t>3: </a:t>
            </a:r>
            <a:r>
              <a:rPr lang="zh-CN" altLang="en-US">
                <a:sym typeface="Symbol" panose="05050102010706020507" pitchFamily="18" charset="2"/>
              </a:rPr>
              <a:t>假如</a:t>
            </a:r>
            <a:r>
              <a:rPr lang="en-US" altLang="zh-CN">
                <a:sym typeface="Symbol" panose="05050102010706020507" pitchFamily="18" charset="2"/>
              </a:rPr>
              <a:t>x</a:t>
            </a:r>
            <a:r>
              <a:rPr lang="zh-CN" altLang="en-US">
                <a:sym typeface="Symbol" panose="05050102010706020507" pitchFamily="18" charset="2"/>
              </a:rPr>
              <a:t>比</a:t>
            </a:r>
            <a:r>
              <a:rPr lang="en-US" altLang="zh-CN">
                <a:sym typeface="Symbol" panose="05050102010706020507" pitchFamily="18" charset="2"/>
              </a:rPr>
              <a:t>y</a:t>
            </a:r>
            <a:r>
              <a:rPr lang="zh-CN" altLang="en-US">
                <a:sym typeface="Symbol" panose="05050102010706020507" pitchFamily="18" charset="2"/>
              </a:rPr>
              <a:t>具有小的优先性；</a:t>
            </a:r>
            <a:endParaRPr lang="en-US" altLang="zh-CN">
              <a:sym typeface="Symbol" panose="05050102010706020507" pitchFamily="18" charset="2"/>
            </a:endParaRPr>
          </a:p>
          <a:p>
            <a:pPr lvl="2"/>
            <a:r>
              <a:rPr lang="en-US" altLang="zh-CN">
                <a:sym typeface="Symbol" panose="05050102010706020507" pitchFamily="18" charset="2"/>
              </a:rPr>
              <a:t>5: </a:t>
            </a:r>
            <a:r>
              <a:rPr lang="zh-CN" altLang="en-US">
                <a:sym typeface="Symbol" panose="05050102010706020507" pitchFamily="18" charset="2"/>
              </a:rPr>
              <a:t>假如</a:t>
            </a:r>
            <a:r>
              <a:rPr lang="en-US" altLang="zh-CN">
                <a:sym typeface="Symbol" panose="05050102010706020507" pitchFamily="18" charset="2"/>
              </a:rPr>
              <a:t>x</a:t>
            </a:r>
            <a:r>
              <a:rPr lang="zh-CN" altLang="en-US">
                <a:sym typeface="Symbol" panose="05050102010706020507" pitchFamily="18" charset="2"/>
              </a:rPr>
              <a:t>比</a:t>
            </a:r>
            <a:r>
              <a:rPr lang="en-US" altLang="zh-CN">
                <a:sym typeface="Symbol" panose="05050102010706020507" pitchFamily="18" charset="2"/>
              </a:rPr>
              <a:t>y</a:t>
            </a:r>
            <a:r>
              <a:rPr lang="zh-CN" altLang="en-US">
                <a:sym typeface="Symbol" panose="05050102010706020507" pitchFamily="18" charset="2"/>
              </a:rPr>
              <a:t>具有较大的优先性；</a:t>
            </a:r>
            <a:endParaRPr lang="en-US" altLang="zh-CN">
              <a:sym typeface="Symbol" panose="05050102010706020507" pitchFamily="18" charset="2"/>
            </a:endParaRPr>
          </a:p>
          <a:p>
            <a:pPr lvl="2"/>
            <a:r>
              <a:rPr lang="en-US" altLang="zh-CN">
                <a:sym typeface="Symbol" panose="05050102010706020507" pitchFamily="18" charset="2"/>
              </a:rPr>
              <a:t>7: </a:t>
            </a:r>
            <a:r>
              <a:rPr lang="zh-CN" altLang="en-US">
                <a:sym typeface="Symbol" panose="05050102010706020507" pitchFamily="18" charset="2"/>
              </a:rPr>
              <a:t>假如</a:t>
            </a:r>
            <a:r>
              <a:rPr lang="en-US" altLang="zh-CN">
                <a:sym typeface="Symbol" panose="05050102010706020507" pitchFamily="18" charset="2"/>
              </a:rPr>
              <a:t>x</a:t>
            </a:r>
            <a:r>
              <a:rPr lang="zh-CN" altLang="en-US">
                <a:sym typeface="Symbol" panose="05050102010706020507" pitchFamily="18" charset="2"/>
              </a:rPr>
              <a:t>比</a:t>
            </a:r>
            <a:r>
              <a:rPr lang="en-US" altLang="zh-CN">
                <a:sym typeface="Symbol" panose="05050102010706020507" pitchFamily="18" charset="2"/>
              </a:rPr>
              <a:t>y</a:t>
            </a:r>
            <a:r>
              <a:rPr lang="zh-CN" altLang="en-US">
                <a:sym typeface="Symbol" panose="05050102010706020507" pitchFamily="18" charset="2"/>
              </a:rPr>
              <a:t>具有很大的优先性；</a:t>
            </a:r>
            <a:endParaRPr lang="en-US" altLang="zh-CN">
              <a:sym typeface="Symbol" panose="05050102010706020507" pitchFamily="18" charset="2"/>
            </a:endParaRPr>
          </a:p>
          <a:p>
            <a:pPr lvl="2"/>
            <a:r>
              <a:rPr lang="en-US" altLang="zh-CN">
                <a:sym typeface="Symbol" panose="05050102010706020507" pitchFamily="18" charset="2"/>
              </a:rPr>
              <a:t>9: </a:t>
            </a:r>
            <a:r>
              <a:rPr lang="zh-CN" altLang="en-US">
                <a:sym typeface="Symbol" panose="05050102010706020507" pitchFamily="18" charset="2"/>
              </a:rPr>
              <a:t>假如</a:t>
            </a:r>
            <a:r>
              <a:rPr lang="en-US" altLang="zh-CN">
                <a:sym typeface="Symbol" panose="05050102010706020507" pitchFamily="18" charset="2"/>
              </a:rPr>
              <a:t>x</a:t>
            </a:r>
            <a:r>
              <a:rPr lang="zh-CN" altLang="en-US">
                <a:sym typeface="Symbol" panose="05050102010706020507" pitchFamily="18" charset="2"/>
              </a:rPr>
              <a:t>比</a:t>
            </a:r>
            <a:r>
              <a:rPr lang="en-US" altLang="zh-CN">
                <a:sym typeface="Symbol" panose="05050102010706020507" pitchFamily="18" charset="2"/>
              </a:rPr>
              <a:t>y</a:t>
            </a:r>
            <a:r>
              <a:rPr lang="zh-CN" altLang="en-US">
                <a:sym typeface="Symbol" panose="05050102010706020507" pitchFamily="18" charset="2"/>
              </a:rPr>
              <a:t>具有压倒性的优先性；</a:t>
            </a:r>
            <a:endParaRPr lang="en-US" altLang="zh-CN">
              <a:sym typeface="Symbol" panose="05050102010706020507" pitchFamily="18" charset="2"/>
            </a:endParaRPr>
          </a:p>
          <a:p>
            <a:pPr lvl="2"/>
            <a:r>
              <a:rPr lang="zh-CN" altLang="en-US">
                <a:sym typeface="Symbol" panose="05050102010706020507" pitchFamily="18" charset="2"/>
              </a:rPr>
              <a:t>可以用</a:t>
            </a:r>
            <a:r>
              <a:rPr lang="en-US" altLang="zh-CN">
                <a:sym typeface="Symbol" panose="05050102010706020507" pitchFamily="18" charset="2"/>
              </a:rPr>
              <a:t>2,4,6,8</a:t>
            </a:r>
            <a:r>
              <a:rPr lang="zh-CN" altLang="en-US">
                <a:sym typeface="Symbol" panose="05050102010706020507" pitchFamily="18" charset="2"/>
              </a:rPr>
              <a:t>表示中间的状态，假如需要。</a:t>
            </a:r>
            <a:endParaRPr lang="en-US" altLang="zh-CN">
              <a:sym typeface="Symbol" panose="05050102010706020507" pitchFamily="18" charset="2"/>
            </a:endParaRPr>
          </a:p>
          <a:p>
            <a:r>
              <a:rPr lang="zh-CN" altLang="en-US">
                <a:sym typeface="Symbol" panose="05050102010706020507" pitchFamily="18" charset="2"/>
              </a:rPr>
              <a:t>评估特征值</a:t>
            </a:r>
            <a:endParaRPr lang="en-US" altLang="zh-CN">
              <a:sym typeface="Symbol" panose="05050102010706020507" pitchFamily="18" charset="2"/>
            </a:endParaRPr>
          </a:p>
          <a:p>
            <a:pPr marL="750888" lvl="1"/>
            <a:r>
              <a:rPr lang="zh-CN" altLang="en-US">
                <a:sym typeface="Symbol" panose="05050102010706020507" pitchFamily="18" charset="2"/>
              </a:rPr>
              <a:t>计算每列的和；</a:t>
            </a:r>
            <a:endParaRPr lang="en-US" altLang="zh-CN">
              <a:sym typeface="Symbol" panose="05050102010706020507" pitchFamily="18" charset="2"/>
            </a:endParaRPr>
          </a:p>
          <a:p>
            <a:pPr marL="750888" lvl="1"/>
            <a:r>
              <a:rPr lang="zh-CN" altLang="en-US">
                <a:sym typeface="Symbol" panose="05050102010706020507" pitchFamily="18" charset="2"/>
              </a:rPr>
              <a:t>计算每个元素的商；</a:t>
            </a:r>
            <a:endParaRPr lang="en-US" altLang="zh-CN">
              <a:sym typeface="Symbol" panose="05050102010706020507" pitchFamily="18" charset="2"/>
            </a:endParaRPr>
          </a:p>
          <a:p>
            <a:pPr marL="750888" lvl="1"/>
            <a:r>
              <a:rPr lang="zh-CN" altLang="en-US">
                <a:sym typeface="Symbol" panose="05050102010706020507" pitchFamily="18" charset="2"/>
              </a:rPr>
              <a:t>计算每行的和；</a:t>
            </a:r>
            <a:endParaRPr lang="en-US" altLang="zh-CN">
              <a:sym typeface="Symbol" panose="05050102010706020507" pitchFamily="18" charset="2"/>
            </a:endParaRPr>
          </a:p>
          <a:p>
            <a:pPr marL="750888" lvl="1"/>
            <a:r>
              <a:rPr lang="zh-CN" altLang="en-US">
                <a:sym typeface="Symbol" panose="05050102010706020507" pitchFamily="18" charset="2"/>
              </a:rPr>
              <a:t>计算每行的和与行数的商；</a:t>
            </a:r>
            <a:endParaRPr lang="en-US" altLang="zh-CN">
              <a:sym typeface="Symbol" panose="05050102010706020507" pitchFamily="18" charset="2"/>
            </a:endParaRPr>
          </a:p>
          <a:p>
            <a:r>
              <a:rPr lang="zh-CN" altLang="en-US">
                <a:sym typeface="Symbol" panose="05050102010706020507" pitchFamily="18" charset="2"/>
              </a:rPr>
              <a:t>计算每条需求的价值</a:t>
            </a:r>
            <a:endParaRPr lang="en-US" altLang="zh-CN">
              <a:sym typeface="Symbol" panose="05050102010706020507" pitchFamily="18" charset="2"/>
            </a:endParaRPr>
          </a:p>
          <a:p>
            <a:pPr marL="750888" lvl="1"/>
            <a:r>
              <a:rPr lang="zh-CN" altLang="en-US">
                <a:sym typeface="Symbol" panose="05050102010706020507" pitchFamily="18" charset="2"/>
              </a:rPr>
              <a:t>项目总成本的百分比</a:t>
            </a:r>
            <a:endParaRPr lang="en-US" altLang="zh-CN">
              <a:sym typeface="Symbol" panose="05050102010706020507" pitchFamily="18" charset="2"/>
            </a:endParaRPr>
          </a:p>
          <a:p>
            <a:endParaRPr lang="en-US" altLang="zh-CN">
              <a:sym typeface="Symbol" panose="05050102010706020507" pitchFamily="18" charset="2"/>
            </a:endParaRPr>
          </a:p>
          <a:p>
            <a:endParaRPr lang="zh-CN" altLang="en-US"/>
          </a:p>
        </p:txBody>
      </p:sp>
      <p:sp>
        <p:nvSpPr>
          <p:cNvPr id="126980" name="灯片编号占位符 3">
            <a:extLst>
              <a:ext uri="{FF2B5EF4-FFF2-40B4-BE49-F238E27FC236}">
                <a16:creationId xmlns:a16="http://schemas.microsoft.com/office/drawing/2014/main" id="{8071D36E-5B89-4833-AE81-8014AB7A519E}"/>
              </a:ext>
            </a:extLst>
          </p:cNvPr>
          <p:cNvSpPr>
            <a:spLocks noGrp="1" noChangeArrowheads="1"/>
          </p:cNvSpPr>
          <p:nvPr>
            <p:ph type="sldNum"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aseline="-25000">
                <a:solidFill>
                  <a:schemeClr val="tx1"/>
                </a:solidFill>
                <a:latin typeface="Arial" panose="020B0604020202020204" pitchFamily="34" charset="0"/>
                <a:ea typeface="楷体_GB2312" pitchFamily="49" charset="-122"/>
              </a:defRPr>
            </a:lvl1pPr>
            <a:lvl2pPr marL="742950" indent="-285750" eaLnBrk="0" hangingPunct="0">
              <a:defRPr sz="1200" baseline="-25000">
                <a:solidFill>
                  <a:schemeClr val="tx1"/>
                </a:solidFill>
                <a:latin typeface="Arial" panose="020B0604020202020204" pitchFamily="34" charset="0"/>
                <a:ea typeface="楷体_GB2312" pitchFamily="49" charset="-122"/>
              </a:defRPr>
            </a:lvl2pPr>
            <a:lvl3pPr marL="1143000" indent="-228600" eaLnBrk="0" hangingPunct="0">
              <a:defRPr sz="1200" baseline="-25000">
                <a:solidFill>
                  <a:schemeClr val="tx1"/>
                </a:solidFill>
                <a:latin typeface="Arial" panose="020B0604020202020204" pitchFamily="34" charset="0"/>
                <a:ea typeface="楷体_GB2312" pitchFamily="49" charset="-122"/>
              </a:defRPr>
            </a:lvl3pPr>
            <a:lvl4pPr marL="1600200" indent="-228600" eaLnBrk="0" hangingPunct="0">
              <a:defRPr sz="1200" baseline="-25000">
                <a:solidFill>
                  <a:schemeClr val="tx1"/>
                </a:solidFill>
                <a:latin typeface="Arial" panose="020B0604020202020204" pitchFamily="34" charset="0"/>
                <a:ea typeface="楷体_GB2312" pitchFamily="49" charset="-122"/>
              </a:defRPr>
            </a:lvl4pPr>
            <a:lvl5pPr marL="2057400" indent="-228600" eaLnBrk="0" hangingPunct="0">
              <a:defRPr sz="1200" baseline="-250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1200" baseline="-25000">
                <a:solidFill>
                  <a:schemeClr val="tx1"/>
                </a:solidFill>
                <a:latin typeface="Arial" panose="020B0604020202020204" pitchFamily="34" charset="0"/>
                <a:ea typeface="楷体_GB2312" pitchFamily="49" charset="-122"/>
              </a:defRPr>
            </a:lvl9pPr>
          </a:lstStyle>
          <a:p>
            <a:pPr eaLnBrk="1" hangingPunct="1"/>
            <a:fld id="{C1896715-4743-44D8-9259-0FCDF096076F}" type="slidenum">
              <a:rPr lang="en-US" altLang="en-US" sz="1000" baseline="0"/>
              <a:pPr eaLnBrk="1" hangingPunct="1"/>
              <a:t>99</a:t>
            </a:fld>
            <a:endParaRPr lang="en-US" altLang="en-US" sz="1000" baseline="0"/>
          </a:p>
        </p:txBody>
      </p:sp>
    </p:spTree>
  </p:cSld>
  <p:clrMapOvr>
    <a:masterClrMapping/>
  </p:clrMapOvr>
</p:sld>
</file>

<file path=ppt/theme/theme1.xml><?xml version="1.0" encoding="utf-8"?>
<a:theme xmlns:a="http://schemas.openxmlformats.org/drawingml/2006/main" name="2_Default Design">
  <a:themeElements>
    <a:clrScheme name="2_Default Design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fontScheme name="2_Default Design">
      <a:majorFont>
        <a:latin typeface="Arial"/>
        <a:ea typeface="楷体_GB2312"/>
        <a:cs typeface="Arial"/>
      </a:majorFont>
      <a:minorFont>
        <a:latin typeface="Arial"/>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200" b="0" i="0" u="none" strike="noStrike" cap="none" normalizeH="0" baseline="-2500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200" b="0" i="0" u="none" strike="noStrike" cap="none" normalizeH="0" baseline="-2500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2_Default Design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ational">
  <a:themeElements>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fontScheme name="1_rational">
      <a:majorFont>
        <a:latin typeface="Arial Narrow"/>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lnDef>
  </a:objectDefaults>
  <a:extraClrSchemeLst>
    <a:extraClrScheme>
      <a:clrScheme name="1_ration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ration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ration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ration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ration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ration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rational">
  <a:themeElements>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fontScheme name="1_rational">
      <a:majorFont>
        <a:latin typeface="Arial Narrow"/>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lnDef>
  </a:objectDefaults>
  <a:extraClrSchemeLst>
    <a:extraClrScheme>
      <a:clrScheme name="1_ration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ration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ration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ration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ration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ration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rational">
  <a:themeElements>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fontScheme name="1_rational">
      <a:majorFont>
        <a:latin typeface="Arial Narrow"/>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lnDef>
  </a:objectDefaults>
  <a:extraClrSchemeLst>
    <a:extraClrScheme>
      <a:clrScheme name="1_ration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ration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ration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ration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ration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ration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rational">
  <a:themeElements>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fontScheme name="1_rational">
      <a:majorFont>
        <a:latin typeface="Arial Narrow"/>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lnDef>
  </a:objectDefaults>
  <a:extraClrSchemeLst>
    <a:extraClrScheme>
      <a:clrScheme name="1_ration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ration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ration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ration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ration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ration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rational">
  <a:themeElements>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fontScheme name="1_rational">
      <a:majorFont>
        <a:latin typeface="Arial Narrow"/>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noFill/>
        <a:ln w="38100"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bg1"/>
            </a:solidFill>
            <a:effectLst/>
            <a:latin typeface="Arial Narrow" panose="020B0606020202030204" pitchFamily="34" charset="0"/>
            <a:ea typeface="宋体" panose="02010600030101010101" pitchFamily="2" charset="-122"/>
            <a:cs typeface="Arial" panose="020B0604020202020204" pitchFamily="34" charset="0"/>
          </a:defRPr>
        </a:defPPr>
      </a:lstStyle>
    </a:lnDef>
  </a:objectDefaults>
  <a:extraClrSchemeLst>
    <a:extraClrScheme>
      <a:clrScheme name="1_rational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ratio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rational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rational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rational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rational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rational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Default Design">
  <a:themeElements>
    <a:clrScheme name="2_Default Design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fontScheme name="2_Default Design">
      <a:majorFont>
        <a:latin typeface="Arial"/>
        <a:ea typeface="楷体_GB2312"/>
        <a:cs typeface="Arial"/>
      </a:majorFont>
      <a:minorFont>
        <a:latin typeface="Arial"/>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200" b="0" i="0" u="none" strike="noStrike" cap="none" normalizeH="0" baseline="-2500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200" b="0" i="0" u="none" strike="noStrike" cap="none" normalizeH="0" baseline="-2500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2_Default Design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Default Design">
  <a:themeElements>
    <a:clrScheme name="2_Default Design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fontScheme name="2_Default Design">
      <a:majorFont>
        <a:latin typeface="Arial"/>
        <a:ea typeface="楷体_GB2312"/>
        <a:cs typeface="Arial"/>
      </a:majorFont>
      <a:minorFont>
        <a:latin typeface="Arial"/>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200" b="0" i="0" u="none" strike="noStrike" cap="none" normalizeH="0" baseline="-2500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200" b="0" i="0" u="none" strike="noStrike" cap="none" normalizeH="0" baseline="-2500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2_Default Design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Default Design">
  <a:themeElements>
    <a:clrScheme name="2_Default Design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fontScheme name="2_Default Design">
      <a:majorFont>
        <a:latin typeface="Arial"/>
        <a:ea typeface="楷体_GB2312"/>
        <a:cs typeface="Arial"/>
      </a:majorFont>
      <a:minorFont>
        <a:latin typeface="Arial"/>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200" b="0" i="0" u="none" strike="noStrike" cap="none" normalizeH="0" baseline="-2500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200" b="0" i="0" u="none" strike="noStrike" cap="none" normalizeH="0" baseline="-2500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2_Default Design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98</TotalTime>
  <Words>4571</Words>
  <Application>Microsoft Office PowerPoint</Application>
  <PresentationFormat>全屏显示(4:3)</PresentationFormat>
  <Paragraphs>842</Paragraphs>
  <Slides>137</Slides>
  <Notes>3</Notes>
  <HiddenSlides>0</HiddenSlides>
  <MMClips>0</MMClips>
  <ScaleCrop>false</ScaleCrop>
  <HeadingPairs>
    <vt:vector size="8" baseType="variant">
      <vt:variant>
        <vt:lpstr>已用的字体</vt:lpstr>
      </vt:variant>
      <vt:variant>
        <vt:i4>12</vt:i4>
      </vt:variant>
      <vt:variant>
        <vt:lpstr>主题</vt:lpstr>
      </vt:variant>
      <vt:variant>
        <vt:i4>9</vt:i4>
      </vt:variant>
      <vt:variant>
        <vt:lpstr>嵌入 OLE 服务器</vt:lpstr>
      </vt:variant>
      <vt:variant>
        <vt:i4>1</vt:i4>
      </vt:variant>
      <vt:variant>
        <vt:lpstr>幻灯片标题</vt:lpstr>
      </vt:variant>
      <vt:variant>
        <vt:i4>137</vt:i4>
      </vt:variant>
    </vt:vector>
  </HeadingPairs>
  <TitlesOfParts>
    <vt:vector size="159" baseType="lpstr">
      <vt:lpstr>Arial</vt:lpstr>
      <vt:lpstr>楷体_GB2312</vt:lpstr>
      <vt:lpstr>Wingdings</vt:lpstr>
      <vt:lpstr>Arial Narrow</vt:lpstr>
      <vt:lpstr>宋体</vt:lpstr>
      <vt:lpstr>ZapfHumnst BT</vt:lpstr>
      <vt:lpstr>新宋体</vt:lpstr>
      <vt:lpstr>Corbel</vt:lpstr>
      <vt:lpstr>MS PGothic</vt:lpstr>
      <vt:lpstr>Symbol</vt:lpstr>
      <vt:lpstr>ComicSansMS-Bold</vt:lpstr>
      <vt:lpstr>Times New Roman</vt:lpstr>
      <vt:lpstr>2_Default Design</vt:lpstr>
      <vt:lpstr>1_rational</vt:lpstr>
      <vt:lpstr>2_rational</vt:lpstr>
      <vt:lpstr>3_rational</vt:lpstr>
      <vt:lpstr>4_rational</vt:lpstr>
      <vt:lpstr>5_rational</vt:lpstr>
      <vt:lpstr>3_Default Design</vt:lpstr>
      <vt:lpstr>4_Default Design</vt:lpstr>
      <vt:lpstr>5_Default Design</vt:lpstr>
      <vt:lpstr>Bitmap Image</vt:lpstr>
      <vt:lpstr>需求管理</vt:lpstr>
      <vt:lpstr>纲要</vt:lpstr>
      <vt:lpstr>软件项目管理的“4P” </vt:lpstr>
      <vt:lpstr>纲要</vt:lpstr>
      <vt:lpstr>项目管理与过程管理 </vt:lpstr>
      <vt:lpstr>项目管理与过程管理 </vt:lpstr>
      <vt:lpstr>需求管理</vt:lpstr>
      <vt:lpstr>需求管理的主要内容</vt:lpstr>
      <vt:lpstr>系统工程过程</vt:lpstr>
      <vt:lpstr>需求管理过程</vt:lpstr>
      <vt:lpstr>需求管理过程详细模型</vt:lpstr>
      <vt:lpstr>需求管理过程详细模型-标示(1)</vt:lpstr>
      <vt:lpstr>需求管理过程详细模型-标示(2)</vt:lpstr>
      <vt:lpstr>需求管理过程详细模型-标示(3)</vt:lpstr>
      <vt:lpstr>需求管理过程详细模型-标示(4)</vt:lpstr>
      <vt:lpstr>需求管理过程详细模型-标示(4)</vt:lpstr>
      <vt:lpstr>PowerPoint 演示文稿</vt:lpstr>
      <vt:lpstr>PowerPoint 演示文稿</vt:lpstr>
      <vt:lpstr>PowerPoint 演示文稿</vt:lpstr>
      <vt:lpstr>需求管理过程详细模型-分配（1）</vt:lpstr>
      <vt:lpstr>需求管理过程详细模型-分配（2）</vt:lpstr>
      <vt:lpstr>需求管理过程详细模型-分配（3）</vt:lpstr>
      <vt:lpstr>需求管理过程详细模型-实现（1）</vt:lpstr>
      <vt:lpstr>需求管理过程详细模型-实现（2）</vt:lpstr>
      <vt:lpstr>需求管理过程详细模型-验证和确认（1）</vt:lpstr>
      <vt:lpstr>需求管理过程详细模型-验证和确认（2）</vt:lpstr>
      <vt:lpstr>需求管理过程详细模型-验证和确认（3）</vt:lpstr>
      <vt:lpstr>PowerPoint 演示文稿</vt:lpstr>
      <vt:lpstr>PowerPoint 演示文稿</vt:lpstr>
      <vt:lpstr>需求管理过程详细模型-验证和确认（4）</vt:lpstr>
      <vt:lpstr>需求管理过程详细模型-验证和确认（5）</vt:lpstr>
      <vt:lpstr>Requirement verification matrix (RVM)</vt:lpstr>
      <vt:lpstr>纲要</vt:lpstr>
      <vt:lpstr>稳定和多样化的需求</vt:lpstr>
      <vt:lpstr>需求变更因素（1）</vt:lpstr>
      <vt:lpstr>需求变更因素（2）</vt:lpstr>
      <vt:lpstr>变更管理（1）</vt:lpstr>
      <vt:lpstr>变更管理（2）</vt:lpstr>
      <vt:lpstr>变更控制 </vt:lpstr>
      <vt:lpstr>纲要</vt:lpstr>
      <vt:lpstr>需求可追踪性（traceability）</vt:lpstr>
      <vt:lpstr>可追踪性的目标（1）</vt:lpstr>
      <vt:lpstr>可追踪性的目标（2）</vt:lpstr>
      <vt:lpstr>可追踪性链（1）</vt:lpstr>
      <vt:lpstr>可追踪性链（2）</vt:lpstr>
      <vt:lpstr>可追踪性的挑战（1）</vt:lpstr>
      <vt:lpstr>可追踪性的挑战（2）</vt:lpstr>
      <vt:lpstr>可追踪性的挑战（3）</vt:lpstr>
      <vt:lpstr>可追踪性的挑战（4）</vt:lpstr>
      <vt:lpstr>可追踪性的元模型（meta model）(1)</vt:lpstr>
      <vt:lpstr>PowerPoint 演示文稿</vt:lpstr>
      <vt:lpstr>可追踪性的元模型（meta model）(2)</vt:lpstr>
      <vt:lpstr>PowerPoint 演示文稿</vt:lpstr>
      <vt:lpstr>可追踪性的元模型（meta model）(3)</vt:lpstr>
      <vt:lpstr>可追踪性的元模型（meta model）(4)</vt:lpstr>
      <vt:lpstr>保持可追踪性的方法</vt:lpstr>
      <vt:lpstr>人工追踪链（1）</vt:lpstr>
      <vt:lpstr>人工追踪链（2）</vt:lpstr>
      <vt:lpstr>场景驱动的可追踪性（1）</vt:lpstr>
      <vt:lpstr>场景驱动的可追踪性（2）</vt:lpstr>
      <vt:lpstr>Footprint（1）</vt:lpstr>
      <vt:lpstr>Footprint（2）</vt:lpstr>
      <vt:lpstr>Footprint（3）</vt:lpstr>
      <vt:lpstr>Footprint（4）</vt:lpstr>
      <vt:lpstr>Footprint（5）</vt:lpstr>
      <vt:lpstr>Development Footprint（1）</vt:lpstr>
      <vt:lpstr>Development Footprint（2）</vt:lpstr>
      <vt:lpstr>Development Footprint（3）</vt:lpstr>
      <vt:lpstr>Development Footprint（4）</vt:lpstr>
      <vt:lpstr>场景驱动追踪方法存在的问题</vt:lpstr>
      <vt:lpstr>Trace by tagging （1）</vt:lpstr>
      <vt:lpstr>Trace by tagging （2）</vt:lpstr>
      <vt:lpstr>Trace by tagging （3）</vt:lpstr>
      <vt:lpstr>需求管理工具</vt:lpstr>
      <vt:lpstr>纲要</vt:lpstr>
      <vt:lpstr>风险管理</vt:lpstr>
      <vt:lpstr>风险评估</vt:lpstr>
      <vt:lpstr>风险管理的原则（1）</vt:lpstr>
      <vt:lpstr>风险管理的原则（2）</vt:lpstr>
      <vt:lpstr>风险管理的原则（3）</vt:lpstr>
      <vt:lpstr>持续的风险管理（1）</vt:lpstr>
      <vt:lpstr>持续的风险管理（2）</vt:lpstr>
      <vt:lpstr>标示风险：检查表（1）</vt:lpstr>
      <vt:lpstr>标示风险：检查表（2）</vt:lpstr>
      <vt:lpstr>举例：风险检查表（1） </vt:lpstr>
      <vt:lpstr>举例：风险检查表（2） </vt:lpstr>
      <vt:lpstr>PowerPoint 演示文稿</vt:lpstr>
      <vt:lpstr>举例：软件项目风险分析  </vt:lpstr>
      <vt:lpstr>标示风险：错误树分析（Fault Tree Analysis）</vt:lpstr>
      <vt:lpstr>举例：风险应对策略 </vt:lpstr>
      <vt:lpstr>举例：风险监控 </vt:lpstr>
      <vt:lpstr>综合案例</vt:lpstr>
      <vt:lpstr>纲要</vt:lpstr>
      <vt:lpstr>需求优先级</vt:lpstr>
      <vt:lpstr>成本/价值方法</vt:lpstr>
      <vt:lpstr>评估成本/价值</vt:lpstr>
      <vt:lpstr>复杂性</vt:lpstr>
      <vt:lpstr>层次化的优先级</vt:lpstr>
      <vt:lpstr>Analytic Hierarchy Process（AHP）</vt:lpstr>
      <vt:lpstr>实例</vt:lpstr>
      <vt:lpstr>ROI图</vt:lpstr>
      <vt:lpstr>别的选择标准</vt:lpstr>
      <vt:lpstr>Visualizing “Value by stackholder”</vt:lpstr>
      <vt:lpstr>Stackholder满意度的可视化</vt:lpstr>
      <vt:lpstr>每个利益攸关者的评估</vt:lpstr>
      <vt:lpstr>解决利益攸关者的冲突（1）</vt:lpstr>
      <vt:lpstr>解决利益攸关者的冲突（2）</vt:lpstr>
      <vt:lpstr>解决利益攸关者的冲突（3）</vt:lpstr>
      <vt:lpstr>冲突解决的基本方法</vt:lpstr>
      <vt:lpstr>纲要</vt:lpstr>
      <vt:lpstr>Starter Questions...</vt:lpstr>
      <vt:lpstr>PowerPoint 演示文稿</vt:lpstr>
      <vt:lpstr>软件配置管理 </vt:lpstr>
      <vt:lpstr>软件变化的影响 </vt:lpstr>
      <vt:lpstr>基本概念：软件配置项 </vt:lpstr>
      <vt:lpstr>PowerPoint 演示文稿</vt:lpstr>
      <vt:lpstr>基本概念：版本</vt:lpstr>
      <vt:lpstr>基本概念：基线 </vt:lpstr>
      <vt:lpstr>基本概念：变更请求</vt:lpstr>
      <vt:lpstr>配置管理活动与标准 </vt:lpstr>
      <vt:lpstr>配置项识别 </vt:lpstr>
      <vt:lpstr>版本管理 </vt:lpstr>
      <vt:lpstr>版本管理 </vt:lpstr>
      <vt:lpstr>系统构建 </vt:lpstr>
      <vt:lpstr>变更控制 </vt:lpstr>
      <vt:lpstr>基线管理（1）</vt:lpstr>
      <vt:lpstr>基线管理（2）</vt:lpstr>
      <vt:lpstr>基线管理（3）</vt:lpstr>
      <vt:lpstr>基线管理（4）</vt:lpstr>
      <vt:lpstr>基线管理（5）</vt:lpstr>
      <vt:lpstr>基线管理（6）</vt:lpstr>
      <vt:lpstr>基线管理（7）</vt:lpstr>
      <vt:lpstr>PowerPoint 演示文稿</vt:lpstr>
      <vt:lpstr>软件配置管理工具 </vt:lpstr>
      <vt:lpstr>纲要</vt:lpstr>
      <vt:lpstr>软件家族</vt:lpstr>
      <vt:lpstr>讨论</vt:lpstr>
    </vt:vector>
  </TitlesOfParts>
  <Company>Industrie Brand Partners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blue-and-white template with image</dc:title>
  <dc:subject>IBM Presentation System</dc:subject>
  <dc:creator>Industrie Brand Partners</dc:creator>
  <cp:lastModifiedBy>高歌</cp:lastModifiedBy>
  <cp:revision>983</cp:revision>
  <dcterms:created xsi:type="dcterms:W3CDTF">2002-08-23T15:26:08Z</dcterms:created>
  <dcterms:modified xsi:type="dcterms:W3CDTF">2021-10-14T00:57:01Z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